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F187E-E97A-DAE3-D623-0B84ECAFB8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41EC88-D1C4-BE6F-22F0-0A511821FE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ED9311-88B7-ACC7-4707-A477EB6E7E40}"/>
              </a:ext>
            </a:extLst>
          </p:cNvPr>
          <p:cNvSpPr>
            <a:spLocks noGrp="1"/>
          </p:cNvSpPr>
          <p:nvPr>
            <p:ph type="dt" sz="half" idx="10"/>
          </p:nvPr>
        </p:nvSpPr>
        <p:spPr/>
        <p:txBody>
          <a:bodyPr/>
          <a:lstStyle/>
          <a:p>
            <a:fld id="{549843B0-6BA2-40FC-8602-915C7936BF6C}" type="datetimeFigureOut">
              <a:rPr lang="en-GB" smtClean="0"/>
              <a:t>07/02/2025</a:t>
            </a:fld>
            <a:endParaRPr lang="en-GB"/>
          </a:p>
        </p:txBody>
      </p:sp>
      <p:sp>
        <p:nvSpPr>
          <p:cNvPr id="5" name="Footer Placeholder 4">
            <a:extLst>
              <a:ext uri="{FF2B5EF4-FFF2-40B4-BE49-F238E27FC236}">
                <a16:creationId xmlns:a16="http://schemas.microsoft.com/office/drawing/2014/main" id="{87C9EE8A-40AF-F4A1-B805-D82EC99A7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796F1F-7795-EB78-0F4B-FAA739B162A9}"/>
              </a:ext>
            </a:extLst>
          </p:cNvPr>
          <p:cNvSpPr>
            <a:spLocks noGrp="1"/>
          </p:cNvSpPr>
          <p:nvPr>
            <p:ph type="sldNum" sz="quarter" idx="12"/>
          </p:nvPr>
        </p:nvSpPr>
        <p:spPr/>
        <p:txBody>
          <a:bodyPr/>
          <a:lstStyle/>
          <a:p>
            <a:fld id="{3E3DEB4C-84C0-440B-8B24-FA65E7AD7FB7}" type="slidenum">
              <a:rPr lang="en-GB" smtClean="0"/>
              <a:t>‹#›</a:t>
            </a:fld>
            <a:endParaRPr lang="en-GB"/>
          </a:p>
        </p:txBody>
      </p:sp>
    </p:spTree>
    <p:extLst>
      <p:ext uri="{BB962C8B-B14F-4D97-AF65-F5344CB8AC3E}">
        <p14:creationId xmlns:p14="http://schemas.microsoft.com/office/powerpoint/2010/main" val="1928482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9F65F-A9D2-FE07-8509-FDB977E7B6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EF8319-3CCF-AAAE-E2D8-7568C67968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220314-2FE6-4E52-7EA2-61579E5F53C3}"/>
              </a:ext>
            </a:extLst>
          </p:cNvPr>
          <p:cNvSpPr>
            <a:spLocks noGrp="1"/>
          </p:cNvSpPr>
          <p:nvPr>
            <p:ph type="dt" sz="half" idx="10"/>
          </p:nvPr>
        </p:nvSpPr>
        <p:spPr/>
        <p:txBody>
          <a:bodyPr/>
          <a:lstStyle/>
          <a:p>
            <a:fld id="{549843B0-6BA2-40FC-8602-915C7936BF6C}" type="datetimeFigureOut">
              <a:rPr lang="en-GB" smtClean="0"/>
              <a:t>07/02/2025</a:t>
            </a:fld>
            <a:endParaRPr lang="en-GB"/>
          </a:p>
        </p:txBody>
      </p:sp>
      <p:sp>
        <p:nvSpPr>
          <p:cNvPr id="5" name="Footer Placeholder 4">
            <a:extLst>
              <a:ext uri="{FF2B5EF4-FFF2-40B4-BE49-F238E27FC236}">
                <a16:creationId xmlns:a16="http://schemas.microsoft.com/office/drawing/2014/main" id="{35365C97-BD03-9E97-7FE0-4E5E314F1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286BA3-6E2F-CB4E-8143-6E7EE1166A0C}"/>
              </a:ext>
            </a:extLst>
          </p:cNvPr>
          <p:cNvSpPr>
            <a:spLocks noGrp="1"/>
          </p:cNvSpPr>
          <p:nvPr>
            <p:ph type="sldNum" sz="quarter" idx="12"/>
          </p:nvPr>
        </p:nvSpPr>
        <p:spPr/>
        <p:txBody>
          <a:bodyPr/>
          <a:lstStyle/>
          <a:p>
            <a:fld id="{3E3DEB4C-84C0-440B-8B24-FA65E7AD7FB7}" type="slidenum">
              <a:rPr lang="en-GB" smtClean="0"/>
              <a:t>‹#›</a:t>
            </a:fld>
            <a:endParaRPr lang="en-GB"/>
          </a:p>
        </p:txBody>
      </p:sp>
    </p:spTree>
    <p:extLst>
      <p:ext uri="{BB962C8B-B14F-4D97-AF65-F5344CB8AC3E}">
        <p14:creationId xmlns:p14="http://schemas.microsoft.com/office/powerpoint/2010/main" val="150906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1319D6-621F-6A76-467E-CA56B3A725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5E3FA5-6246-FBE0-558B-8BB31AD72B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6048D1-8A25-FC27-190A-E0CE44F21E82}"/>
              </a:ext>
            </a:extLst>
          </p:cNvPr>
          <p:cNvSpPr>
            <a:spLocks noGrp="1"/>
          </p:cNvSpPr>
          <p:nvPr>
            <p:ph type="dt" sz="half" idx="10"/>
          </p:nvPr>
        </p:nvSpPr>
        <p:spPr/>
        <p:txBody>
          <a:bodyPr/>
          <a:lstStyle/>
          <a:p>
            <a:fld id="{549843B0-6BA2-40FC-8602-915C7936BF6C}" type="datetimeFigureOut">
              <a:rPr lang="en-GB" smtClean="0"/>
              <a:t>07/02/2025</a:t>
            </a:fld>
            <a:endParaRPr lang="en-GB"/>
          </a:p>
        </p:txBody>
      </p:sp>
      <p:sp>
        <p:nvSpPr>
          <p:cNvPr id="5" name="Footer Placeholder 4">
            <a:extLst>
              <a:ext uri="{FF2B5EF4-FFF2-40B4-BE49-F238E27FC236}">
                <a16:creationId xmlns:a16="http://schemas.microsoft.com/office/drawing/2014/main" id="{311E3D5B-9D31-72DF-1DCE-08FC82B863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67DCFA-EC4B-E7B3-DC4D-0F5DB3600B9A}"/>
              </a:ext>
            </a:extLst>
          </p:cNvPr>
          <p:cNvSpPr>
            <a:spLocks noGrp="1"/>
          </p:cNvSpPr>
          <p:nvPr>
            <p:ph type="sldNum" sz="quarter" idx="12"/>
          </p:nvPr>
        </p:nvSpPr>
        <p:spPr/>
        <p:txBody>
          <a:bodyPr/>
          <a:lstStyle/>
          <a:p>
            <a:fld id="{3E3DEB4C-84C0-440B-8B24-FA65E7AD7FB7}" type="slidenum">
              <a:rPr lang="en-GB" smtClean="0"/>
              <a:t>‹#›</a:t>
            </a:fld>
            <a:endParaRPr lang="en-GB"/>
          </a:p>
        </p:txBody>
      </p:sp>
    </p:spTree>
    <p:extLst>
      <p:ext uri="{BB962C8B-B14F-4D97-AF65-F5344CB8AC3E}">
        <p14:creationId xmlns:p14="http://schemas.microsoft.com/office/powerpoint/2010/main" val="30332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8FDE5-9D00-4056-AEC0-4F4ED96299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7F41D7-834E-1E2F-87AD-6B8B5B010E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E6AA84-7BD2-3DCB-6176-F9C6BAE0C346}"/>
              </a:ext>
            </a:extLst>
          </p:cNvPr>
          <p:cNvSpPr>
            <a:spLocks noGrp="1"/>
          </p:cNvSpPr>
          <p:nvPr>
            <p:ph type="dt" sz="half" idx="10"/>
          </p:nvPr>
        </p:nvSpPr>
        <p:spPr/>
        <p:txBody>
          <a:bodyPr/>
          <a:lstStyle/>
          <a:p>
            <a:fld id="{549843B0-6BA2-40FC-8602-915C7936BF6C}" type="datetimeFigureOut">
              <a:rPr lang="en-GB" smtClean="0"/>
              <a:t>07/02/2025</a:t>
            </a:fld>
            <a:endParaRPr lang="en-GB"/>
          </a:p>
        </p:txBody>
      </p:sp>
      <p:sp>
        <p:nvSpPr>
          <p:cNvPr id="5" name="Footer Placeholder 4">
            <a:extLst>
              <a:ext uri="{FF2B5EF4-FFF2-40B4-BE49-F238E27FC236}">
                <a16:creationId xmlns:a16="http://schemas.microsoft.com/office/drawing/2014/main" id="{DA66C94D-B26C-0FAF-9A59-B0BF31D3B0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0E4DDC-8F3F-D0D3-CF8B-1D4DA1D263A7}"/>
              </a:ext>
            </a:extLst>
          </p:cNvPr>
          <p:cNvSpPr>
            <a:spLocks noGrp="1"/>
          </p:cNvSpPr>
          <p:nvPr>
            <p:ph type="sldNum" sz="quarter" idx="12"/>
          </p:nvPr>
        </p:nvSpPr>
        <p:spPr/>
        <p:txBody>
          <a:bodyPr/>
          <a:lstStyle/>
          <a:p>
            <a:fld id="{3E3DEB4C-84C0-440B-8B24-FA65E7AD7FB7}" type="slidenum">
              <a:rPr lang="en-GB" smtClean="0"/>
              <a:t>‹#›</a:t>
            </a:fld>
            <a:endParaRPr lang="en-GB"/>
          </a:p>
        </p:txBody>
      </p:sp>
    </p:spTree>
    <p:extLst>
      <p:ext uri="{BB962C8B-B14F-4D97-AF65-F5344CB8AC3E}">
        <p14:creationId xmlns:p14="http://schemas.microsoft.com/office/powerpoint/2010/main" val="1509646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15B23-B092-D6D8-3FF2-1C159C4BBD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F6C7CD-7F4D-E9E2-6E06-1028F75973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C5E19B-22C9-AA87-AE95-0CC6FA67DD3E}"/>
              </a:ext>
            </a:extLst>
          </p:cNvPr>
          <p:cNvSpPr>
            <a:spLocks noGrp="1"/>
          </p:cNvSpPr>
          <p:nvPr>
            <p:ph type="dt" sz="half" idx="10"/>
          </p:nvPr>
        </p:nvSpPr>
        <p:spPr/>
        <p:txBody>
          <a:bodyPr/>
          <a:lstStyle/>
          <a:p>
            <a:fld id="{549843B0-6BA2-40FC-8602-915C7936BF6C}" type="datetimeFigureOut">
              <a:rPr lang="en-GB" smtClean="0"/>
              <a:t>07/02/2025</a:t>
            </a:fld>
            <a:endParaRPr lang="en-GB"/>
          </a:p>
        </p:txBody>
      </p:sp>
      <p:sp>
        <p:nvSpPr>
          <p:cNvPr id="5" name="Footer Placeholder 4">
            <a:extLst>
              <a:ext uri="{FF2B5EF4-FFF2-40B4-BE49-F238E27FC236}">
                <a16:creationId xmlns:a16="http://schemas.microsoft.com/office/drawing/2014/main" id="{4414D003-E54F-7D7A-FA7E-EACB436190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C2278E-34AD-41BA-C1A4-3D78C2F49A94}"/>
              </a:ext>
            </a:extLst>
          </p:cNvPr>
          <p:cNvSpPr>
            <a:spLocks noGrp="1"/>
          </p:cNvSpPr>
          <p:nvPr>
            <p:ph type="sldNum" sz="quarter" idx="12"/>
          </p:nvPr>
        </p:nvSpPr>
        <p:spPr/>
        <p:txBody>
          <a:bodyPr/>
          <a:lstStyle/>
          <a:p>
            <a:fld id="{3E3DEB4C-84C0-440B-8B24-FA65E7AD7FB7}" type="slidenum">
              <a:rPr lang="en-GB" smtClean="0"/>
              <a:t>‹#›</a:t>
            </a:fld>
            <a:endParaRPr lang="en-GB"/>
          </a:p>
        </p:txBody>
      </p:sp>
    </p:spTree>
    <p:extLst>
      <p:ext uri="{BB962C8B-B14F-4D97-AF65-F5344CB8AC3E}">
        <p14:creationId xmlns:p14="http://schemas.microsoft.com/office/powerpoint/2010/main" val="129561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8AA17-0EA9-2E64-DDD3-285D28791D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82D1A6-2685-1866-DA85-A9626E56BD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AB1BEE-E765-CEA8-4FF5-EC59A58B2A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69EDD1B-D339-A566-1938-CF26B8699E99}"/>
              </a:ext>
            </a:extLst>
          </p:cNvPr>
          <p:cNvSpPr>
            <a:spLocks noGrp="1"/>
          </p:cNvSpPr>
          <p:nvPr>
            <p:ph type="dt" sz="half" idx="10"/>
          </p:nvPr>
        </p:nvSpPr>
        <p:spPr/>
        <p:txBody>
          <a:bodyPr/>
          <a:lstStyle/>
          <a:p>
            <a:fld id="{549843B0-6BA2-40FC-8602-915C7936BF6C}" type="datetimeFigureOut">
              <a:rPr lang="en-GB" smtClean="0"/>
              <a:t>07/02/2025</a:t>
            </a:fld>
            <a:endParaRPr lang="en-GB"/>
          </a:p>
        </p:txBody>
      </p:sp>
      <p:sp>
        <p:nvSpPr>
          <p:cNvPr id="6" name="Footer Placeholder 5">
            <a:extLst>
              <a:ext uri="{FF2B5EF4-FFF2-40B4-BE49-F238E27FC236}">
                <a16:creationId xmlns:a16="http://schemas.microsoft.com/office/drawing/2014/main" id="{CEC8C57B-EA98-55CC-FA81-2133E61A2E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25CA45-EB12-D27E-47B9-DA41549AE84E}"/>
              </a:ext>
            </a:extLst>
          </p:cNvPr>
          <p:cNvSpPr>
            <a:spLocks noGrp="1"/>
          </p:cNvSpPr>
          <p:nvPr>
            <p:ph type="sldNum" sz="quarter" idx="12"/>
          </p:nvPr>
        </p:nvSpPr>
        <p:spPr/>
        <p:txBody>
          <a:bodyPr/>
          <a:lstStyle/>
          <a:p>
            <a:fld id="{3E3DEB4C-84C0-440B-8B24-FA65E7AD7FB7}" type="slidenum">
              <a:rPr lang="en-GB" smtClean="0"/>
              <a:t>‹#›</a:t>
            </a:fld>
            <a:endParaRPr lang="en-GB"/>
          </a:p>
        </p:txBody>
      </p:sp>
    </p:spTree>
    <p:extLst>
      <p:ext uri="{BB962C8B-B14F-4D97-AF65-F5344CB8AC3E}">
        <p14:creationId xmlns:p14="http://schemas.microsoft.com/office/powerpoint/2010/main" val="139927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7A040-4192-6F71-4550-8FDE584F33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2AA22B-A937-6538-F809-FD5FA8BC0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7C3586-C1F8-2A5C-00B7-97FD25C516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81B12B-3E45-2DE4-2370-572481B963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FE6B0D-EBE2-531A-9E70-6D37B3811B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BD0D74-38DA-E15E-DBA9-EEE6BB56473E}"/>
              </a:ext>
            </a:extLst>
          </p:cNvPr>
          <p:cNvSpPr>
            <a:spLocks noGrp="1"/>
          </p:cNvSpPr>
          <p:nvPr>
            <p:ph type="dt" sz="half" idx="10"/>
          </p:nvPr>
        </p:nvSpPr>
        <p:spPr/>
        <p:txBody>
          <a:bodyPr/>
          <a:lstStyle/>
          <a:p>
            <a:fld id="{549843B0-6BA2-40FC-8602-915C7936BF6C}" type="datetimeFigureOut">
              <a:rPr lang="en-GB" smtClean="0"/>
              <a:t>07/02/2025</a:t>
            </a:fld>
            <a:endParaRPr lang="en-GB"/>
          </a:p>
        </p:txBody>
      </p:sp>
      <p:sp>
        <p:nvSpPr>
          <p:cNvPr id="8" name="Footer Placeholder 7">
            <a:extLst>
              <a:ext uri="{FF2B5EF4-FFF2-40B4-BE49-F238E27FC236}">
                <a16:creationId xmlns:a16="http://schemas.microsoft.com/office/drawing/2014/main" id="{9C7E5A67-C779-38BD-CDAC-49358927F2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5819ED-BD85-F7B4-03DC-A83B77F09C93}"/>
              </a:ext>
            </a:extLst>
          </p:cNvPr>
          <p:cNvSpPr>
            <a:spLocks noGrp="1"/>
          </p:cNvSpPr>
          <p:nvPr>
            <p:ph type="sldNum" sz="quarter" idx="12"/>
          </p:nvPr>
        </p:nvSpPr>
        <p:spPr/>
        <p:txBody>
          <a:bodyPr/>
          <a:lstStyle/>
          <a:p>
            <a:fld id="{3E3DEB4C-84C0-440B-8B24-FA65E7AD7FB7}" type="slidenum">
              <a:rPr lang="en-GB" smtClean="0"/>
              <a:t>‹#›</a:t>
            </a:fld>
            <a:endParaRPr lang="en-GB"/>
          </a:p>
        </p:txBody>
      </p:sp>
    </p:spTree>
    <p:extLst>
      <p:ext uri="{BB962C8B-B14F-4D97-AF65-F5344CB8AC3E}">
        <p14:creationId xmlns:p14="http://schemas.microsoft.com/office/powerpoint/2010/main" val="3268928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EB29B-0D6F-62BB-2E76-671E356AC5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6266B3-8FF1-F71A-DC62-D4E6385E7225}"/>
              </a:ext>
            </a:extLst>
          </p:cNvPr>
          <p:cNvSpPr>
            <a:spLocks noGrp="1"/>
          </p:cNvSpPr>
          <p:nvPr>
            <p:ph type="dt" sz="half" idx="10"/>
          </p:nvPr>
        </p:nvSpPr>
        <p:spPr/>
        <p:txBody>
          <a:bodyPr/>
          <a:lstStyle/>
          <a:p>
            <a:fld id="{549843B0-6BA2-40FC-8602-915C7936BF6C}" type="datetimeFigureOut">
              <a:rPr lang="en-GB" smtClean="0"/>
              <a:t>07/02/2025</a:t>
            </a:fld>
            <a:endParaRPr lang="en-GB"/>
          </a:p>
        </p:txBody>
      </p:sp>
      <p:sp>
        <p:nvSpPr>
          <p:cNvPr id="4" name="Footer Placeholder 3">
            <a:extLst>
              <a:ext uri="{FF2B5EF4-FFF2-40B4-BE49-F238E27FC236}">
                <a16:creationId xmlns:a16="http://schemas.microsoft.com/office/drawing/2014/main" id="{14E86B89-51B1-F1AB-BEDE-100ED405B6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D5B8ED-0B11-AB13-EF3E-75DBF0E89B11}"/>
              </a:ext>
            </a:extLst>
          </p:cNvPr>
          <p:cNvSpPr>
            <a:spLocks noGrp="1"/>
          </p:cNvSpPr>
          <p:nvPr>
            <p:ph type="sldNum" sz="quarter" idx="12"/>
          </p:nvPr>
        </p:nvSpPr>
        <p:spPr/>
        <p:txBody>
          <a:bodyPr/>
          <a:lstStyle/>
          <a:p>
            <a:fld id="{3E3DEB4C-84C0-440B-8B24-FA65E7AD7FB7}" type="slidenum">
              <a:rPr lang="en-GB" smtClean="0"/>
              <a:t>‹#›</a:t>
            </a:fld>
            <a:endParaRPr lang="en-GB"/>
          </a:p>
        </p:txBody>
      </p:sp>
    </p:spTree>
    <p:extLst>
      <p:ext uri="{BB962C8B-B14F-4D97-AF65-F5344CB8AC3E}">
        <p14:creationId xmlns:p14="http://schemas.microsoft.com/office/powerpoint/2010/main" val="2471545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7DFA7C-E8C3-58FD-11C2-065E07686878}"/>
              </a:ext>
            </a:extLst>
          </p:cNvPr>
          <p:cNvSpPr>
            <a:spLocks noGrp="1"/>
          </p:cNvSpPr>
          <p:nvPr>
            <p:ph type="dt" sz="half" idx="10"/>
          </p:nvPr>
        </p:nvSpPr>
        <p:spPr/>
        <p:txBody>
          <a:bodyPr/>
          <a:lstStyle/>
          <a:p>
            <a:fld id="{549843B0-6BA2-40FC-8602-915C7936BF6C}" type="datetimeFigureOut">
              <a:rPr lang="en-GB" smtClean="0"/>
              <a:t>07/02/2025</a:t>
            </a:fld>
            <a:endParaRPr lang="en-GB"/>
          </a:p>
        </p:txBody>
      </p:sp>
      <p:sp>
        <p:nvSpPr>
          <p:cNvPr id="3" name="Footer Placeholder 2">
            <a:extLst>
              <a:ext uri="{FF2B5EF4-FFF2-40B4-BE49-F238E27FC236}">
                <a16:creationId xmlns:a16="http://schemas.microsoft.com/office/drawing/2014/main" id="{BB2C4A7A-B6CF-F174-F7D3-7F8F18F9A6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C89CA76-ECA5-3FBE-67BD-77D7117BD9AE}"/>
              </a:ext>
            </a:extLst>
          </p:cNvPr>
          <p:cNvSpPr>
            <a:spLocks noGrp="1"/>
          </p:cNvSpPr>
          <p:nvPr>
            <p:ph type="sldNum" sz="quarter" idx="12"/>
          </p:nvPr>
        </p:nvSpPr>
        <p:spPr/>
        <p:txBody>
          <a:bodyPr/>
          <a:lstStyle/>
          <a:p>
            <a:fld id="{3E3DEB4C-84C0-440B-8B24-FA65E7AD7FB7}" type="slidenum">
              <a:rPr lang="en-GB" smtClean="0"/>
              <a:t>‹#›</a:t>
            </a:fld>
            <a:endParaRPr lang="en-GB"/>
          </a:p>
        </p:txBody>
      </p:sp>
    </p:spTree>
    <p:extLst>
      <p:ext uri="{BB962C8B-B14F-4D97-AF65-F5344CB8AC3E}">
        <p14:creationId xmlns:p14="http://schemas.microsoft.com/office/powerpoint/2010/main" val="303129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7D1CF-2379-36F4-31BD-879E4F5881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2F09E8E-CAFF-B49A-B381-47BD3786DC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5D7E8B-7187-AB40-8D98-62D0CEBC9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09437E-F633-A315-EE6C-F1CF958F5C9F}"/>
              </a:ext>
            </a:extLst>
          </p:cNvPr>
          <p:cNvSpPr>
            <a:spLocks noGrp="1"/>
          </p:cNvSpPr>
          <p:nvPr>
            <p:ph type="dt" sz="half" idx="10"/>
          </p:nvPr>
        </p:nvSpPr>
        <p:spPr/>
        <p:txBody>
          <a:bodyPr/>
          <a:lstStyle/>
          <a:p>
            <a:fld id="{549843B0-6BA2-40FC-8602-915C7936BF6C}" type="datetimeFigureOut">
              <a:rPr lang="en-GB" smtClean="0"/>
              <a:t>07/02/2025</a:t>
            </a:fld>
            <a:endParaRPr lang="en-GB"/>
          </a:p>
        </p:txBody>
      </p:sp>
      <p:sp>
        <p:nvSpPr>
          <p:cNvPr id="6" name="Footer Placeholder 5">
            <a:extLst>
              <a:ext uri="{FF2B5EF4-FFF2-40B4-BE49-F238E27FC236}">
                <a16:creationId xmlns:a16="http://schemas.microsoft.com/office/drawing/2014/main" id="{FE4C483F-AB42-D59C-4513-1A2C7834A8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B20924-043E-3095-9F01-82ED754C627D}"/>
              </a:ext>
            </a:extLst>
          </p:cNvPr>
          <p:cNvSpPr>
            <a:spLocks noGrp="1"/>
          </p:cNvSpPr>
          <p:nvPr>
            <p:ph type="sldNum" sz="quarter" idx="12"/>
          </p:nvPr>
        </p:nvSpPr>
        <p:spPr/>
        <p:txBody>
          <a:bodyPr/>
          <a:lstStyle/>
          <a:p>
            <a:fld id="{3E3DEB4C-84C0-440B-8B24-FA65E7AD7FB7}" type="slidenum">
              <a:rPr lang="en-GB" smtClean="0"/>
              <a:t>‹#›</a:t>
            </a:fld>
            <a:endParaRPr lang="en-GB"/>
          </a:p>
        </p:txBody>
      </p:sp>
    </p:spTree>
    <p:extLst>
      <p:ext uri="{BB962C8B-B14F-4D97-AF65-F5344CB8AC3E}">
        <p14:creationId xmlns:p14="http://schemas.microsoft.com/office/powerpoint/2010/main" val="87040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8E58-F385-9C32-4054-A7BF856D1B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0103E23-F8AC-EFA6-CFED-5D0FAC660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AD3D0E-F432-12AF-51A4-AB2A7433E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E79124-608C-0A99-1D0A-3280E2DEB95F}"/>
              </a:ext>
            </a:extLst>
          </p:cNvPr>
          <p:cNvSpPr>
            <a:spLocks noGrp="1"/>
          </p:cNvSpPr>
          <p:nvPr>
            <p:ph type="dt" sz="half" idx="10"/>
          </p:nvPr>
        </p:nvSpPr>
        <p:spPr/>
        <p:txBody>
          <a:bodyPr/>
          <a:lstStyle/>
          <a:p>
            <a:fld id="{549843B0-6BA2-40FC-8602-915C7936BF6C}" type="datetimeFigureOut">
              <a:rPr lang="en-GB" smtClean="0"/>
              <a:t>07/02/2025</a:t>
            </a:fld>
            <a:endParaRPr lang="en-GB"/>
          </a:p>
        </p:txBody>
      </p:sp>
      <p:sp>
        <p:nvSpPr>
          <p:cNvPr id="6" name="Footer Placeholder 5">
            <a:extLst>
              <a:ext uri="{FF2B5EF4-FFF2-40B4-BE49-F238E27FC236}">
                <a16:creationId xmlns:a16="http://schemas.microsoft.com/office/drawing/2014/main" id="{8E00A0D7-DEE9-4A09-422E-355F3FF3FB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DE4012-0D97-58FB-630B-3F341F14409C}"/>
              </a:ext>
            </a:extLst>
          </p:cNvPr>
          <p:cNvSpPr>
            <a:spLocks noGrp="1"/>
          </p:cNvSpPr>
          <p:nvPr>
            <p:ph type="sldNum" sz="quarter" idx="12"/>
          </p:nvPr>
        </p:nvSpPr>
        <p:spPr/>
        <p:txBody>
          <a:bodyPr/>
          <a:lstStyle/>
          <a:p>
            <a:fld id="{3E3DEB4C-84C0-440B-8B24-FA65E7AD7FB7}" type="slidenum">
              <a:rPr lang="en-GB" smtClean="0"/>
              <a:t>‹#›</a:t>
            </a:fld>
            <a:endParaRPr lang="en-GB"/>
          </a:p>
        </p:txBody>
      </p:sp>
    </p:spTree>
    <p:extLst>
      <p:ext uri="{BB962C8B-B14F-4D97-AF65-F5344CB8AC3E}">
        <p14:creationId xmlns:p14="http://schemas.microsoft.com/office/powerpoint/2010/main" val="3895862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04DEF7-FD57-7BDF-6004-5114BE45F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2DEA31-4E62-C010-6E4B-5FB141A3B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4C9E4A-B1A2-54D8-CEB7-C670867FCF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843B0-6BA2-40FC-8602-915C7936BF6C}" type="datetimeFigureOut">
              <a:rPr lang="en-GB" smtClean="0"/>
              <a:t>07/02/2025</a:t>
            </a:fld>
            <a:endParaRPr lang="en-GB"/>
          </a:p>
        </p:txBody>
      </p:sp>
      <p:sp>
        <p:nvSpPr>
          <p:cNvPr id="5" name="Footer Placeholder 4">
            <a:extLst>
              <a:ext uri="{FF2B5EF4-FFF2-40B4-BE49-F238E27FC236}">
                <a16:creationId xmlns:a16="http://schemas.microsoft.com/office/drawing/2014/main" id="{2002A1C3-380C-100C-DE9A-4450D639C9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59FDEC7-4607-29D0-5A27-61E8BE424E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DEB4C-84C0-440B-8B24-FA65E7AD7FB7}" type="slidenum">
              <a:rPr lang="en-GB" smtClean="0"/>
              <a:t>‹#›</a:t>
            </a:fld>
            <a:endParaRPr lang="en-GB"/>
          </a:p>
        </p:txBody>
      </p:sp>
    </p:spTree>
    <p:extLst>
      <p:ext uri="{BB962C8B-B14F-4D97-AF65-F5344CB8AC3E}">
        <p14:creationId xmlns:p14="http://schemas.microsoft.com/office/powerpoint/2010/main" val="3685873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712109D1-E34B-0B4F-01F3-FFC57CEAA772}"/>
              </a:ext>
            </a:extLst>
          </p:cNvPr>
          <p:cNvSpPr/>
          <p:nvPr/>
        </p:nvSpPr>
        <p:spPr>
          <a:xfrm>
            <a:off x="1145575" y="6546909"/>
            <a:ext cx="9910205" cy="261961"/>
          </a:xfrm>
          <a:prstGeom prst="rect">
            <a:avLst/>
          </a:prstGeom>
          <a:solidFill>
            <a:srgbClr val="7030A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Letter-join Air Plus 40" panose="02000805000000020003" pitchFamily="50" charset="0"/>
                <a:ea typeface="Calibri" panose="020F0502020204030204" pitchFamily="34" charset="0"/>
                <a:cs typeface="Arial" panose="020B0604020202020204" pitchFamily="34" charset="0"/>
              </a:rPr>
              <a:t>Why do humans have a choice whether to move or not?</a:t>
            </a:r>
            <a:endParaRPr kumimoji="0" lang="en-US" sz="1800" b="0" i="0" u="none" strike="noStrike" kern="1200" cap="none" spc="0" normalizeH="0" baseline="0" noProof="0" dirty="0">
              <a:ln>
                <a:noFill/>
              </a:ln>
              <a:solidFill>
                <a:prstClr val="white"/>
              </a:solidFill>
              <a:effectLst/>
              <a:uLnTx/>
              <a:uFillTx/>
              <a:latin typeface="Letter-join Air Plus 40" panose="02000805000000020003" pitchFamily="50" charset="0"/>
              <a:ea typeface="+mn-ea"/>
              <a:cs typeface="+mn-cs"/>
            </a:endParaRPr>
          </a:p>
        </p:txBody>
      </p:sp>
      <p:sp>
        <p:nvSpPr>
          <p:cNvPr id="10" name="Rounded Rectangle 9">
            <a:extLst>
              <a:ext uri="{FF2B5EF4-FFF2-40B4-BE49-F238E27FC236}">
                <a16:creationId xmlns:a16="http://schemas.microsoft.com/office/drawing/2014/main" id="{4D4DAB90-E1BD-2877-B009-4519CDD9CA34}"/>
              </a:ext>
            </a:extLst>
          </p:cNvPr>
          <p:cNvSpPr/>
          <p:nvPr/>
        </p:nvSpPr>
        <p:spPr>
          <a:xfrm>
            <a:off x="2146871" y="1541390"/>
            <a:ext cx="2655634" cy="314296"/>
          </a:xfrm>
          <a:prstGeom prst="round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etter-join Print Plus 1" panose="02000805000000020003" pitchFamily="50" charset="0"/>
                <a:ea typeface="+mn-ea"/>
                <a:cs typeface="+mn-cs"/>
              </a:rPr>
              <a:t>Key Enquiries</a:t>
            </a:r>
          </a:p>
        </p:txBody>
      </p:sp>
      <p:sp>
        <p:nvSpPr>
          <p:cNvPr id="39" name="TextBox 38">
            <a:extLst>
              <a:ext uri="{FF2B5EF4-FFF2-40B4-BE49-F238E27FC236}">
                <a16:creationId xmlns:a16="http://schemas.microsoft.com/office/drawing/2014/main" id="{6EDDB630-4472-6BAD-219F-9430E766FAA4}"/>
              </a:ext>
            </a:extLst>
          </p:cNvPr>
          <p:cNvSpPr txBox="1"/>
          <p:nvPr/>
        </p:nvSpPr>
        <p:spPr>
          <a:xfrm>
            <a:off x="6132880" y="179210"/>
            <a:ext cx="32629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Rounded MT Bold" panose="020F0704030504030204" pitchFamily="34" charset="77"/>
                <a:ea typeface="+mn-ea"/>
                <a:cs typeface="+mn-cs"/>
              </a:rPr>
              <a:t>Careers connected to the human body: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doctor, nurse, massage therapist, personal trainer, theatre technician  </a:t>
            </a:r>
            <a:endParaRPr kumimoji="0" lang="en-GB" sz="1200" b="1" i="0" u="none" strike="noStrike" kern="1200" cap="none" spc="0" normalizeH="0" baseline="0" noProof="0" dirty="0">
              <a:ln>
                <a:noFill/>
              </a:ln>
              <a:solidFill>
                <a:prstClr val="white"/>
              </a:solidFill>
              <a:effectLst/>
              <a:uLnTx/>
              <a:uFillTx/>
              <a:latin typeface="Arial Rounded MT Bold" panose="020F0704030504030204" pitchFamily="34" charset="77"/>
              <a:ea typeface="+mn-ea"/>
              <a:cs typeface="+mn-cs"/>
            </a:endParaRPr>
          </a:p>
        </p:txBody>
      </p:sp>
      <p:sp>
        <p:nvSpPr>
          <p:cNvPr id="63" name="Rounded Rectangle 62">
            <a:extLst>
              <a:ext uri="{FF2B5EF4-FFF2-40B4-BE49-F238E27FC236}">
                <a16:creationId xmlns:a16="http://schemas.microsoft.com/office/drawing/2014/main" id="{42E63D2E-EB77-D61F-7275-8D0B57F5A65A}"/>
              </a:ext>
            </a:extLst>
          </p:cNvPr>
          <p:cNvSpPr/>
          <p:nvPr/>
        </p:nvSpPr>
        <p:spPr>
          <a:xfrm>
            <a:off x="7781122" y="3758771"/>
            <a:ext cx="3138289" cy="2682520"/>
          </a:xfrm>
          <a:prstGeom prst="roundRect">
            <a:avLst>
              <a:gd name="adj" fmla="val 2435"/>
            </a:avLst>
          </a:prstGeom>
          <a:noFill/>
          <a:ln w="19050">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ounded Rectangle 81">
            <a:extLst>
              <a:ext uri="{FF2B5EF4-FFF2-40B4-BE49-F238E27FC236}">
                <a16:creationId xmlns:a16="http://schemas.microsoft.com/office/drawing/2014/main" id="{B95E4F78-2707-56FE-82E6-27D8FB12308A}"/>
              </a:ext>
            </a:extLst>
          </p:cNvPr>
          <p:cNvSpPr/>
          <p:nvPr/>
        </p:nvSpPr>
        <p:spPr>
          <a:xfrm>
            <a:off x="4962074" y="1419266"/>
            <a:ext cx="2669971" cy="2722259"/>
          </a:xfrm>
          <a:prstGeom prst="roundRect">
            <a:avLst>
              <a:gd name="adj" fmla="val 4871"/>
            </a:avLst>
          </a:prstGeom>
          <a:noFill/>
          <a:ln w="19050">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9" name="Group 88">
            <a:extLst>
              <a:ext uri="{FF2B5EF4-FFF2-40B4-BE49-F238E27FC236}">
                <a16:creationId xmlns:a16="http://schemas.microsoft.com/office/drawing/2014/main" id="{ED0B0DF5-0C94-B143-8FE4-F3D8F4668A72}"/>
              </a:ext>
            </a:extLst>
          </p:cNvPr>
          <p:cNvGrpSpPr/>
          <p:nvPr/>
        </p:nvGrpSpPr>
        <p:grpSpPr>
          <a:xfrm>
            <a:off x="5118081" y="1238413"/>
            <a:ext cx="2656452" cy="617273"/>
            <a:chOff x="2982823" y="4079234"/>
            <a:chExt cx="2385997" cy="617273"/>
          </a:xfrm>
        </p:grpSpPr>
        <p:pic>
          <p:nvPicPr>
            <p:cNvPr id="90" name="Picture 89" descr="A picture containing logo&#10;&#10;Description automatically generated">
              <a:extLst>
                <a:ext uri="{FF2B5EF4-FFF2-40B4-BE49-F238E27FC236}">
                  <a16:creationId xmlns:a16="http://schemas.microsoft.com/office/drawing/2014/main" id="{D0AAF860-9197-C94E-F63C-6286BBFB7F6E}"/>
                </a:ext>
              </a:extLst>
            </p:cNvPr>
            <p:cNvPicPr>
              <a:picLocks noChangeAspect="1"/>
            </p:cNvPicPr>
            <p:nvPr/>
          </p:nvPicPr>
          <p:blipFill>
            <a:blip r:embed="rId2"/>
            <a:stretch>
              <a:fillRect/>
            </a:stretch>
          </p:blipFill>
          <p:spPr>
            <a:xfrm>
              <a:off x="2982823" y="4079234"/>
              <a:ext cx="2385997" cy="617273"/>
            </a:xfrm>
            <a:prstGeom prst="rect">
              <a:avLst/>
            </a:prstGeom>
          </p:spPr>
        </p:pic>
        <p:pic>
          <p:nvPicPr>
            <p:cNvPr id="91" name="Picture 90" descr="Background pattern&#10;&#10;Description automatically generated">
              <a:extLst>
                <a:ext uri="{FF2B5EF4-FFF2-40B4-BE49-F238E27FC236}">
                  <a16:creationId xmlns:a16="http://schemas.microsoft.com/office/drawing/2014/main" id="{3E303D1B-CE01-3BD9-C3EE-C72B8452E6BC}"/>
                </a:ext>
              </a:extLst>
            </p:cNvPr>
            <p:cNvPicPr>
              <a:picLocks noChangeAspect="1"/>
            </p:cNvPicPr>
            <p:nvPr/>
          </p:nvPicPr>
          <p:blipFill>
            <a:blip r:embed="rId3"/>
            <a:stretch>
              <a:fillRect/>
            </a:stretch>
          </p:blipFill>
          <p:spPr>
            <a:xfrm>
              <a:off x="3541440" y="4232999"/>
              <a:ext cx="1138510" cy="181802"/>
            </a:xfrm>
            <a:prstGeom prst="rect">
              <a:avLst/>
            </a:prstGeom>
          </p:spPr>
        </p:pic>
      </p:grpSp>
      <p:sp>
        <p:nvSpPr>
          <p:cNvPr id="14" name="Rectangle 13">
            <a:extLst>
              <a:ext uri="{FF2B5EF4-FFF2-40B4-BE49-F238E27FC236}">
                <a16:creationId xmlns:a16="http://schemas.microsoft.com/office/drawing/2014/main" id="{3C4B45C1-DDCE-0E36-1C23-0EC5F3DF2AFC}"/>
              </a:ext>
            </a:extLst>
          </p:cNvPr>
          <p:cNvSpPr/>
          <p:nvPr/>
        </p:nvSpPr>
        <p:spPr>
          <a:xfrm>
            <a:off x="1140897" y="0"/>
            <a:ext cx="9910205" cy="873355"/>
          </a:xfrm>
          <a:prstGeom prst="rect">
            <a:avLst/>
          </a:prstGeom>
          <a:solidFill>
            <a:srgbClr val="7030A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ounded Rectangle 78">
            <a:extLst>
              <a:ext uri="{FF2B5EF4-FFF2-40B4-BE49-F238E27FC236}">
                <a16:creationId xmlns:a16="http://schemas.microsoft.com/office/drawing/2014/main" id="{15319946-8C17-16B2-29C1-80F91DE13D58}"/>
              </a:ext>
            </a:extLst>
          </p:cNvPr>
          <p:cNvSpPr/>
          <p:nvPr/>
        </p:nvSpPr>
        <p:spPr>
          <a:xfrm>
            <a:off x="2115628" y="157126"/>
            <a:ext cx="8784665" cy="668415"/>
          </a:xfrm>
          <a:prstGeom prst="roundRect">
            <a:avLst>
              <a:gd name="adj" fmla="val 11185"/>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80733167-F8C5-D3C8-8F04-346BA00A9A4C}"/>
              </a:ext>
            </a:extLst>
          </p:cNvPr>
          <p:cNvSpPr txBox="1"/>
          <p:nvPr/>
        </p:nvSpPr>
        <p:spPr>
          <a:xfrm>
            <a:off x="2159572" y="193938"/>
            <a:ext cx="40787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Letter-join Print Plus 1" panose="02000805000000020003" pitchFamily="50" charset="0"/>
                <a:ea typeface="+mn-ea"/>
                <a:cs typeface="+mn-cs"/>
              </a:rPr>
              <a:t>Knowledge Organiser:  Year 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Letter-join Print Plus 1" panose="02000805000000020003" pitchFamily="50" charset="0"/>
                <a:ea typeface="+mn-ea"/>
                <a:cs typeface="+mn-cs"/>
              </a:rPr>
              <a:t>Geography </a:t>
            </a:r>
            <a:r>
              <a:rPr kumimoji="0" lang="en-GB" sz="2000" b="0" i="0" u="none" strike="noStrike" kern="1200" cap="none" spc="0" normalizeH="0" baseline="0" noProof="0" dirty="0">
                <a:ln>
                  <a:noFill/>
                </a:ln>
                <a:solidFill>
                  <a:prstClr val="white"/>
                </a:solidFill>
                <a:effectLst/>
                <a:uLnTx/>
                <a:uFillTx/>
                <a:latin typeface="Letter-join Print Plus 1" panose="02000805000000020003" pitchFamily="50" charset="0"/>
                <a:ea typeface="+mn-ea"/>
                <a:cs typeface="+mn-cs"/>
              </a:rPr>
              <a:t>Spring 1</a:t>
            </a:r>
            <a:endParaRPr kumimoji="0" lang="en-GB" sz="2000" b="1" i="0" u="none" strike="noStrike" kern="1200" cap="none" spc="0" normalizeH="0" baseline="0" noProof="0" dirty="0">
              <a:ln>
                <a:noFill/>
              </a:ln>
              <a:solidFill>
                <a:prstClr val="white"/>
              </a:solidFill>
              <a:effectLst/>
              <a:uLnTx/>
              <a:uFillTx/>
              <a:latin typeface="Letter-join Print Plus 1" panose="02000805000000020003" pitchFamily="50" charset="0"/>
              <a:ea typeface="+mn-ea"/>
              <a:cs typeface="+mn-cs"/>
            </a:endParaRPr>
          </a:p>
        </p:txBody>
      </p:sp>
      <p:sp>
        <p:nvSpPr>
          <p:cNvPr id="106" name="TextBox 105">
            <a:extLst>
              <a:ext uri="{FF2B5EF4-FFF2-40B4-BE49-F238E27FC236}">
                <a16:creationId xmlns:a16="http://schemas.microsoft.com/office/drawing/2014/main" id="{788647E4-479D-E9FF-FC2E-3807CFB354F9}"/>
              </a:ext>
            </a:extLst>
          </p:cNvPr>
          <p:cNvSpPr txBox="1"/>
          <p:nvPr/>
        </p:nvSpPr>
        <p:spPr>
          <a:xfrm>
            <a:off x="2115192" y="1903425"/>
            <a:ext cx="2704392" cy="276999"/>
          </a:xfrm>
          <a:prstGeom prst="rect">
            <a:avLst/>
          </a:prstGeom>
          <a:solidFill>
            <a:srgbClr val="DD97DD"/>
          </a:solidFill>
          <a:ln>
            <a:solidFill>
              <a:schemeClr val="accent6">
                <a:lumMod val="60000"/>
                <a:lumOff val="4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Letter-join Air Plus 40" panose="02000805000000020003" pitchFamily="50" charset="0"/>
                <a:ea typeface="Calibri" panose="020F0502020204030204" pitchFamily="34" charset="0"/>
                <a:cs typeface="Arial" panose="020B0604020202020204" pitchFamily="34" charset="0"/>
              </a:rPr>
              <a:t>KE: What is migration?</a:t>
            </a:r>
            <a:endParaRPr kumimoji="0" lang="en-US" sz="1200" b="0" i="0" u="none" strike="noStrike" kern="1200" cap="none" spc="0" normalizeH="0" baseline="0" noProof="0" dirty="0">
              <a:ln>
                <a:noFill/>
              </a:ln>
              <a:solidFill>
                <a:prstClr val="black"/>
              </a:solidFill>
              <a:effectLst/>
              <a:uLnTx/>
              <a:uFillTx/>
              <a:latin typeface="Letter-join Air Plus 40" panose="02000805000000020003" pitchFamily="50" charset="0"/>
              <a:ea typeface="+mn-ea"/>
              <a:cs typeface="+mn-cs"/>
            </a:endParaRPr>
          </a:p>
        </p:txBody>
      </p:sp>
      <p:sp>
        <p:nvSpPr>
          <p:cNvPr id="107" name="TextBox 106">
            <a:extLst>
              <a:ext uri="{FF2B5EF4-FFF2-40B4-BE49-F238E27FC236}">
                <a16:creationId xmlns:a16="http://schemas.microsoft.com/office/drawing/2014/main" id="{C434CA57-0D75-74B9-DE21-1715361440C5}"/>
              </a:ext>
            </a:extLst>
          </p:cNvPr>
          <p:cNvSpPr txBox="1"/>
          <p:nvPr/>
        </p:nvSpPr>
        <p:spPr>
          <a:xfrm>
            <a:off x="5857876" y="219099"/>
            <a:ext cx="4503477" cy="91948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Letter-join Print Plus 1" panose="02000805000000020003" pitchFamily="50" charset="0"/>
                <a:ea typeface="+mn-ea"/>
                <a:cs typeface="Calibri" panose="020F0502020204030204" pitchFamily="34" charset="0"/>
              </a:rPr>
              <a:t>Migration</a:t>
            </a:r>
            <a:endParaRPr kumimoji="0" lang="en-GB" sz="1200" b="1" i="0" u="none" strike="noStrike" kern="1200" cap="none" spc="0" normalizeH="0" baseline="0" noProof="0" dirty="0">
              <a:ln>
                <a:noFill/>
              </a:ln>
              <a:solidFill>
                <a:prstClr val="white"/>
              </a:solidFill>
              <a:effectLst/>
              <a:uLnTx/>
              <a:uFillTx/>
              <a:latin typeface="Letter-join Print Plus 1" panose="02000805000000020003" pitchFamily="50"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Letter-join Print Plus 1" panose="02000805000000020003" pitchFamily="50" charset="0"/>
              <a:ea typeface="+mn-ea"/>
              <a:cs typeface="+mn-cs"/>
            </a:endParaRPr>
          </a:p>
        </p:txBody>
      </p:sp>
      <p:sp>
        <p:nvSpPr>
          <p:cNvPr id="109" name="TextBox 108">
            <a:extLst>
              <a:ext uri="{FF2B5EF4-FFF2-40B4-BE49-F238E27FC236}">
                <a16:creationId xmlns:a16="http://schemas.microsoft.com/office/drawing/2014/main" id="{61E144F3-3B31-AEA0-ED68-29D55DD64D5C}"/>
              </a:ext>
            </a:extLst>
          </p:cNvPr>
          <p:cNvSpPr txBox="1"/>
          <p:nvPr/>
        </p:nvSpPr>
        <p:spPr>
          <a:xfrm>
            <a:off x="2111468" y="2681728"/>
            <a:ext cx="2708117" cy="487569"/>
          </a:xfrm>
          <a:prstGeom prst="rect">
            <a:avLst/>
          </a:prstGeom>
          <a:solidFill>
            <a:srgbClr val="DD97DD"/>
          </a:solidFill>
          <a:ln>
            <a:solidFill>
              <a:schemeClr val="accent6">
                <a:lumMod val="60000"/>
                <a:lumOff val="40000"/>
              </a:schemeClr>
            </a:solid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Letter-join Air Plus 40" panose="02000805000000020003" pitchFamily="50" charset="0"/>
                <a:ea typeface="Calibri" panose="020F0502020204030204" pitchFamily="34" charset="0"/>
                <a:cs typeface="Calibri" panose="020F0502020204030204" pitchFamily="34" charset="0"/>
              </a:rPr>
              <a:t>E2: </a:t>
            </a:r>
            <a:r>
              <a:rPr kumimoji="0" lang="en-GB" sz="1200" b="1" i="0" u="none" strike="noStrike" kern="1200" cap="none" spc="0" normalizeH="0" baseline="0" noProof="0" dirty="0">
                <a:ln>
                  <a:noFill/>
                </a:ln>
                <a:solidFill>
                  <a:prstClr val="black"/>
                </a:solidFill>
                <a:effectLst/>
                <a:uLnTx/>
                <a:uFillTx/>
                <a:latin typeface="Letter-join Air Plus 40" panose="02000805000000020003" pitchFamily="50" charset="0"/>
                <a:ea typeface="Calibri" panose="020F0502020204030204" pitchFamily="34" charset="0"/>
                <a:cs typeface="Arial" panose="020B0604020202020204" pitchFamily="34" charset="0"/>
              </a:rPr>
              <a:t>Would life be different in another town/city or country?</a:t>
            </a:r>
            <a:endParaRPr kumimoji="0" lang="en-GB" sz="1200" b="0" i="0" u="none" strike="noStrike" kern="1200" cap="none" spc="0" normalizeH="0" baseline="0" noProof="0" dirty="0">
              <a:ln>
                <a:noFill/>
              </a:ln>
              <a:solidFill>
                <a:prstClr val="black"/>
              </a:solidFill>
              <a:effectLst/>
              <a:uLnTx/>
              <a:uFillTx/>
              <a:latin typeface="Letter-join Air Plus 40" panose="02000805000000020003" pitchFamily="50" charset="0"/>
              <a:ea typeface="Calibri" panose="020F050202020403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A20EE41E-5183-B08C-F556-32985CA0B281}"/>
              </a:ext>
            </a:extLst>
          </p:cNvPr>
          <p:cNvSpPr txBox="1"/>
          <p:nvPr/>
        </p:nvSpPr>
        <p:spPr>
          <a:xfrm>
            <a:off x="2133788" y="3438432"/>
            <a:ext cx="2697966" cy="738664"/>
          </a:xfrm>
          <a:prstGeom prst="rect">
            <a:avLst/>
          </a:prstGeom>
          <a:solidFill>
            <a:srgbClr val="DD97DD"/>
          </a:solidFill>
          <a:ln>
            <a:solidFill>
              <a:schemeClr val="accent6">
                <a:lumMod val="60000"/>
                <a:lumOff val="4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Letter-join Air Plus 40" panose="02000805000000020003" pitchFamily="50" charset="0"/>
                <a:ea typeface="Calibri" panose="020F0502020204030204" pitchFamily="34" charset="0"/>
                <a:cs typeface="Calibri" panose="020F0502020204030204" pitchFamily="34" charset="0"/>
              </a:rPr>
              <a:t>E3: </a:t>
            </a:r>
            <a:r>
              <a:rPr kumimoji="0" lang="en-GB" sz="1200" b="1" i="0" u="none" strike="noStrike" kern="1200" cap="none" spc="0" normalizeH="0" baseline="0" noProof="0" dirty="0">
                <a:ln>
                  <a:noFill/>
                </a:ln>
                <a:solidFill>
                  <a:prstClr val="black"/>
                </a:solidFill>
                <a:effectLst/>
                <a:uLnTx/>
                <a:uFillTx/>
                <a:latin typeface="Letter-join Air Plus 40" panose="02000805000000020003" pitchFamily="50" charset="0"/>
                <a:ea typeface="Calibri" panose="020F0502020204030204" pitchFamily="34" charset="0"/>
                <a:cs typeface="Arial" panose="020B0604020202020204" pitchFamily="34" charset="0"/>
              </a:rPr>
              <a:t>How do people migrate from one place to another? </a:t>
            </a:r>
            <a:endParaRPr kumimoji="0" lang="en-GB" sz="1200" b="0" i="0" u="none" strike="noStrike" kern="1200" cap="none" spc="0" normalizeH="0" baseline="0" noProof="0" dirty="0">
              <a:ln>
                <a:noFill/>
              </a:ln>
              <a:solidFill>
                <a:prstClr val="black"/>
              </a:solidFill>
              <a:effectLst/>
              <a:uLnTx/>
              <a:uFillTx/>
              <a:latin typeface="Letter-join Air Plus 40" panose="02000805000000020003" pitchFamily="50"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etter-join Print Plus 1" panose="02000805000000020003" pitchFamily="50" charset="0"/>
              <a:ea typeface="+mn-ea"/>
              <a:cs typeface="+mn-cs"/>
            </a:endParaRPr>
          </a:p>
        </p:txBody>
      </p:sp>
      <p:sp>
        <p:nvSpPr>
          <p:cNvPr id="111" name="TextBox 110">
            <a:extLst>
              <a:ext uri="{FF2B5EF4-FFF2-40B4-BE49-F238E27FC236}">
                <a16:creationId xmlns:a16="http://schemas.microsoft.com/office/drawing/2014/main" id="{BFEF5FBA-E1FE-A254-0FB9-ACB6F0A55205}"/>
              </a:ext>
            </a:extLst>
          </p:cNvPr>
          <p:cNvSpPr txBox="1"/>
          <p:nvPr/>
        </p:nvSpPr>
        <p:spPr>
          <a:xfrm>
            <a:off x="2141626" y="4253956"/>
            <a:ext cx="2678516" cy="461665"/>
          </a:xfrm>
          <a:prstGeom prst="rect">
            <a:avLst/>
          </a:prstGeom>
          <a:solidFill>
            <a:srgbClr val="DD97DD"/>
          </a:solidFill>
          <a:ln>
            <a:solidFill>
              <a:schemeClr val="accent6">
                <a:lumMod val="60000"/>
                <a:lumOff val="4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Letter-join Air Plus 40" panose="02000805000000020003" pitchFamily="50" charset="0"/>
                <a:ea typeface="Calibri" panose="020F0502020204030204" pitchFamily="34" charset="0"/>
                <a:cs typeface="+mn-cs"/>
              </a:rPr>
              <a:t>E4: </a:t>
            </a:r>
            <a:r>
              <a:rPr kumimoji="0" lang="en-GB" sz="1200" b="1" i="0" u="none" strike="noStrike" kern="1200" cap="none" spc="0" normalizeH="0" baseline="0" noProof="0" dirty="0">
                <a:ln>
                  <a:noFill/>
                </a:ln>
                <a:solidFill>
                  <a:prstClr val="black"/>
                </a:solidFill>
                <a:effectLst/>
                <a:uLnTx/>
                <a:uFillTx/>
                <a:latin typeface="Letter-join Air Plus 40" panose="02000805000000020003" pitchFamily="50" charset="0"/>
                <a:ea typeface="Calibri" panose="020F0502020204030204" pitchFamily="34" charset="0"/>
                <a:cs typeface="Arial" panose="020B0604020202020204" pitchFamily="34" charset="0"/>
              </a:rPr>
              <a:t>Does everyone have a choice?</a:t>
            </a:r>
            <a:endParaRPr kumimoji="0" lang="en-US" sz="1200" b="0" i="0" u="none" strike="noStrike" kern="1200" cap="none" spc="0" normalizeH="0" baseline="0" noProof="0" dirty="0">
              <a:ln>
                <a:noFill/>
              </a:ln>
              <a:solidFill>
                <a:prstClr val="black"/>
              </a:solidFill>
              <a:effectLst/>
              <a:uLnTx/>
              <a:uFillTx/>
              <a:latin typeface="Letter-join Air Plus 40" panose="02000805000000020003" pitchFamily="50" charset="0"/>
              <a:ea typeface="+mn-ea"/>
              <a:cs typeface="+mn-cs"/>
            </a:endParaRPr>
          </a:p>
        </p:txBody>
      </p:sp>
      <p:sp>
        <p:nvSpPr>
          <p:cNvPr id="49" name="Rounded Rectangle 48">
            <a:extLst>
              <a:ext uri="{FF2B5EF4-FFF2-40B4-BE49-F238E27FC236}">
                <a16:creationId xmlns:a16="http://schemas.microsoft.com/office/drawing/2014/main" id="{B795C51C-6D43-EF45-2BED-5E46DBF2D526}"/>
              </a:ext>
            </a:extLst>
          </p:cNvPr>
          <p:cNvSpPr/>
          <p:nvPr/>
        </p:nvSpPr>
        <p:spPr>
          <a:xfrm>
            <a:off x="7789332" y="1371255"/>
            <a:ext cx="3110962" cy="2317021"/>
          </a:xfrm>
          <a:prstGeom prst="roundRect">
            <a:avLst>
              <a:gd name="adj" fmla="val 2065"/>
            </a:avLst>
          </a:prstGeom>
          <a:noFill/>
          <a:ln w="19050">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Rounded MT Bold" panose="020F0704030504030204" pitchFamily="34" charset="77"/>
              <a:ea typeface="+mn-ea"/>
              <a:cs typeface="+mn-cs"/>
            </a:endParaRPr>
          </a:p>
        </p:txBody>
      </p:sp>
      <p:sp>
        <p:nvSpPr>
          <p:cNvPr id="34" name="Text Box 2">
            <a:extLst>
              <a:ext uri="{FF2B5EF4-FFF2-40B4-BE49-F238E27FC236}">
                <a16:creationId xmlns:a16="http://schemas.microsoft.com/office/drawing/2014/main" id="{15D3DDD3-E196-3983-A292-C3AFEAB406A4}"/>
              </a:ext>
            </a:extLst>
          </p:cNvPr>
          <p:cNvSpPr txBox="1">
            <a:spLocks noChangeArrowheads="1"/>
          </p:cNvSpPr>
          <p:nvPr/>
        </p:nvSpPr>
        <p:spPr bwMode="auto">
          <a:xfrm>
            <a:off x="7740045" y="4483946"/>
            <a:ext cx="3205144" cy="1897732"/>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900" b="1" i="1" u="none" strike="noStrike" kern="1200" cap="none" spc="0" normalizeH="0" baseline="0" noProof="0" dirty="0">
                <a:ln>
                  <a:noFill/>
                </a:ln>
                <a:solidFill>
                  <a:prstClr val="black"/>
                </a:solidFill>
                <a:effectLst/>
                <a:uLnTx/>
                <a:uFillTx/>
                <a:latin typeface="Letter-join Air Plus 40" panose="02000805000000020003" pitchFamily="50" charset="0"/>
                <a:ea typeface="Calibri" panose="020F0502020204030204" pitchFamily="34" charset="0"/>
                <a:cs typeface="Calibri" panose="020F0502020204030204" pitchFamily="34" charset="0"/>
              </a:rPr>
              <a:t>National, Emigration</a:t>
            </a:r>
            <a:r>
              <a:rPr kumimoji="0" lang="en-GB" sz="900" b="0" i="1" u="none" strike="noStrike" kern="1200" cap="none" spc="0" normalizeH="0" baseline="0" noProof="0" dirty="0">
                <a:ln>
                  <a:noFill/>
                </a:ln>
                <a:solidFill>
                  <a:prstClr val="black"/>
                </a:solidFill>
                <a:effectLst/>
                <a:uLnTx/>
                <a:uFillTx/>
                <a:latin typeface="Letter-join Air Plus 40" panose="02000805000000020003" pitchFamily="50" charset="0"/>
                <a:ea typeface="Calibri" panose="020F0502020204030204" pitchFamily="34" charset="0"/>
                <a:cs typeface="Arial" panose="020B0604020202020204" pitchFamily="34" charset="0"/>
              </a:rPr>
              <a:t>, </a:t>
            </a:r>
            <a:r>
              <a:rPr kumimoji="0" lang="en-GB" sz="900" b="1" i="1" u="none" strike="noStrike" kern="1200" cap="none" spc="0" normalizeH="0" baseline="0" noProof="0" dirty="0">
                <a:ln>
                  <a:noFill/>
                </a:ln>
                <a:solidFill>
                  <a:prstClr val="black"/>
                </a:solidFill>
                <a:effectLst/>
                <a:uLnTx/>
                <a:uFillTx/>
                <a:latin typeface="Letter-join Air Plus 40" panose="02000805000000020003" pitchFamily="50" charset="0"/>
                <a:ea typeface="Calibri" panose="020F0502020204030204" pitchFamily="34" charset="0"/>
                <a:cs typeface="+mn-cs"/>
              </a:rPr>
              <a:t>Temporary migrants, voluntary, emigration, temporary, immigration, permanent, international,  environmental factors, religious persecution, cultural amenities, cultural norms, economic hardship, cultural discomfort, population factors, push, pull factors compelled to leave, mode of transport, ,indigenous, navigational, diversity, colonial, colonies, identity, reshaped, Source country (home country), great migration, displaced persons, asylum seeker, refugee, United Nations, stateless person, conflict</a:t>
            </a:r>
            <a:endParaRPr kumimoji="0" lang="en-US" sz="1200" b="0" i="1" u="none" strike="noStrike" kern="1200" cap="none" spc="0" normalizeH="0" baseline="0" noProof="0" dirty="0">
              <a:ln>
                <a:noFill/>
              </a:ln>
              <a:solidFill>
                <a:prstClr val="black"/>
              </a:solidFill>
              <a:effectLst/>
              <a:uLnTx/>
              <a:uFillTx/>
              <a:latin typeface="Letter-join Air Plus 40" panose="02000805000000020003" pitchFamily="50" charset="0"/>
              <a:ea typeface="Calibri" panose="020F0502020204030204" pitchFamily="34" charset="0"/>
              <a:cs typeface="Times New Roman" panose="02020603050405020304" pitchFamily="18" charset="0"/>
            </a:endParaRPr>
          </a:p>
        </p:txBody>
      </p:sp>
      <p:grpSp>
        <p:nvGrpSpPr>
          <p:cNvPr id="42" name="Group 41">
            <a:extLst>
              <a:ext uri="{FF2B5EF4-FFF2-40B4-BE49-F238E27FC236}">
                <a16:creationId xmlns:a16="http://schemas.microsoft.com/office/drawing/2014/main" id="{196DF4C1-28B7-062C-D67C-C6FE8913FB05}"/>
              </a:ext>
            </a:extLst>
          </p:cNvPr>
          <p:cNvGrpSpPr/>
          <p:nvPr/>
        </p:nvGrpSpPr>
        <p:grpSpPr>
          <a:xfrm>
            <a:off x="8090569" y="3681065"/>
            <a:ext cx="2656452" cy="617273"/>
            <a:chOff x="2982823" y="4079234"/>
            <a:chExt cx="2385997" cy="617273"/>
          </a:xfrm>
        </p:grpSpPr>
        <p:pic>
          <p:nvPicPr>
            <p:cNvPr id="43" name="Picture 42" descr="A picture containing logo&#10;&#10;Description automatically generated">
              <a:extLst>
                <a:ext uri="{FF2B5EF4-FFF2-40B4-BE49-F238E27FC236}">
                  <a16:creationId xmlns:a16="http://schemas.microsoft.com/office/drawing/2014/main" id="{32ADBD31-317B-9427-15AA-B75EBB1110B6}"/>
                </a:ext>
              </a:extLst>
            </p:cNvPr>
            <p:cNvPicPr>
              <a:picLocks noChangeAspect="1"/>
            </p:cNvPicPr>
            <p:nvPr/>
          </p:nvPicPr>
          <p:blipFill>
            <a:blip r:embed="rId2"/>
            <a:stretch>
              <a:fillRect/>
            </a:stretch>
          </p:blipFill>
          <p:spPr>
            <a:xfrm>
              <a:off x="2982823" y="4079234"/>
              <a:ext cx="2385997" cy="617273"/>
            </a:xfrm>
            <a:prstGeom prst="rect">
              <a:avLst/>
            </a:prstGeom>
          </p:spPr>
        </p:pic>
        <p:pic>
          <p:nvPicPr>
            <p:cNvPr id="45" name="Picture 44" descr="Background pattern&#10;&#10;Description automatically generated">
              <a:extLst>
                <a:ext uri="{FF2B5EF4-FFF2-40B4-BE49-F238E27FC236}">
                  <a16:creationId xmlns:a16="http://schemas.microsoft.com/office/drawing/2014/main" id="{4DB97370-3850-872E-2AAE-1BA1278FAEC5}"/>
                </a:ext>
              </a:extLst>
            </p:cNvPr>
            <p:cNvPicPr>
              <a:picLocks noChangeAspect="1"/>
            </p:cNvPicPr>
            <p:nvPr/>
          </p:nvPicPr>
          <p:blipFill>
            <a:blip r:embed="rId3"/>
            <a:stretch>
              <a:fillRect/>
            </a:stretch>
          </p:blipFill>
          <p:spPr>
            <a:xfrm>
              <a:off x="3541440" y="4232999"/>
              <a:ext cx="1138510" cy="181802"/>
            </a:xfrm>
            <a:prstGeom prst="rect">
              <a:avLst/>
            </a:prstGeom>
          </p:spPr>
        </p:pic>
      </p:grpSp>
      <p:sp>
        <p:nvSpPr>
          <p:cNvPr id="46" name="TextBox 45">
            <a:extLst>
              <a:ext uri="{FF2B5EF4-FFF2-40B4-BE49-F238E27FC236}">
                <a16:creationId xmlns:a16="http://schemas.microsoft.com/office/drawing/2014/main" id="{B8FD6E3D-F9B1-77B8-4EF0-E85F13C71760}"/>
              </a:ext>
            </a:extLst>
          </p:cNvPr>
          <p:cNvSpPr txBox="1"/>
          <p:nvPr/>
        </p:nvSpPr>
        <p:spPr>
          <a:xfrm>
            <a:off x="8394015" y="3767979"/>
            <a:ext cx="1967338" cy="388696"/>
          </a:xfrm>
          <a:prstGeom prst="rect">
            <a:avLst/>
          </a:prstGeom>
          <a:solidFill>
            <a:srgbClr val="7030A0"/>
          </a:solidFill>
          <a:ln>
            <a:solidFill>
              <a:schemeClr val="accent6">
                <a:lumMod val="75000"/>
              </a:schemeClr>
            </a:solidFill>
          </a:ln>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Letter-join Print Plus 1" panose="02000805000000020003" pitchFamily="50" charset="0"/>
                <a:ea typeface="Calibri" panose="020F0502020204030204" pitchFamily="34" charset="0"/>
                <a:cs typeface="Times New Roman" panose="02020603050405020304" pitchFamily="18" charset="0"/>
              </a:rPr>
              <a:t>Keywords</a:t>
            </a:r>
          </a:p>
        </p:txBody>
      </p:sp>
      <p:grpSp>
        <p:nvGrpSpPr>
          <p:cNvPr id="50" name="Group 49">
            <a:extLst>
              <a:ext uri="{FF2B5EF4-FFF2-40B4-BE49-F238E27FC236}">
                <a16:creationId xmlns:a16="http://schemas.microsoft.com/office/drawing/2014/main" id="{0592DC55-2689-B231-7A31-F34993C2B306}"/>
              </a:ext>
            </a:extLst>
          </p:cNvPr>
          <p:cNvGrpSpPr/>
          <p:nvPr/>
        </p:nvGrpSpPr>
        <p:grpSpPr>
          <a:xfrm>
            <a:off x="8096199" y="1214030"/>
            <a:ext cx="2656452" cy="617273"/>
            <a:chOff x="2982823" y="4079234"/>
            <a:chExt cx="2385997" cy="617273"/>
          </a:xfrm>
        </p:grpSpPr>
        <p:pic>
          <p:nvPicPr>
            <p:cNvPr id="51" name="Picture 50" descr="A picture containing logo&#10;&#10;Description automatically generated">
              <a:extLst>
                <a:ext uri="{FF2B5EF4-FFF2-40B4-BE49-F238E27FC236}">
                  <a16:creationId xmlns:a16="http://schemas.microsoft.com/office/drawing/2014/main" id="{6238FF2F-C9F4-5517-ADCB-ACAA144325F3}"/>
                </a:ext>
              </a:extLst>
            </p:cNvPr>
            <p:cNvPicPr>
              <a:picLocks noChangeAspect="1"/>
            </p:cNvPicPr>
            <p:nvPr/>
          </p:nvPicPr>
          <p:blipFill>
            <a:blip r:embed="rId2"/>
            <a:stretch>
              <a:fillRect/>
            </a:stretch>
          </p:blipFill>
          <p:spPr>
            <a:xfrm>
              <a:off x="2982823" y="4079234"/>
              <a:ext cx="2385997" cy="617273"/>
            </a:xfrm>
            <a:prstGeom prst="rect">
              <a:avLst/>
            </a:prstGeom>
          </p:spPr>
        </p:pic>
        <p:pic>
          <p:nvPicPr>
            <p:cNvPr id="52" name="Picture 51" descr="Background pattern&#10;&#10;Description automatically generated">
              <a:extLst>
                <a:ext uri="{FF2B5EF4-FFF2-40B4-BE49-F238E27FC236}">
                  <a16:creationId xmlns:a16="http://schemas.microsoft.com/office/drawing/2014/main" id="{79559600-F78A-D621-5771-9F89F4DB9131}"/>
                </a:ext>
              </a:extLst>
            </p:cNvPr>
            <p:cNvPicPr>
              <a:picLocks noChangeAspect="1"/>
            </p:cNvPicPr>
            <p:nvPr/>
          </p:nvPicPr>
          <p:blipFill>
            <a:blip r:embed="rId3"/>
            <a:stretch>
              <a:fillRect/>
            </a:stretch>
          </p:blipFill>
          <p:spPr>
            <a:xfrm>
              <a:off x="3541440" y="4232999"/>
              <a:ext cx="1138510" cy="181802"/>
            </a:xfrm>
            <a:prstGeom prst="rect">
              <a:avLst/>
            </a:prstGeom>
          </p:spPr>
        </p:pic>
      </p:grpSp>
      <p:sp>
        <p:nvSpPr>
          <p:cNvPr id="38" name="Rounded Rectangle 81">
            <a:extLst>
              <a:ext uri="{FF2B5EF4-FFF2-40B4-BE49-F238E27FC236}">
                <a16:creationId xmlns:a16="http://schemas.microsoft.com/office/drawing/2014/main" id="{8B913C33-AB1C-58B9-35E6-D4D55C70B2D5}"/>
              </a:ext>
            </a:extLst>
          </p:cNvPr>
          <p:cNvSpPr/>
          <p:nvPr/>
        </p:nvSpPr>
        <p:spPr>
          <a:xfrm>
            <a:off x="5007523" y="4203805"/>
            <a:ext cx="2669971" cy="2228633"/>
          </a:xfrm>
          <a:prstGeom prst="roundRect">
            <a:avLst>
              <a:gd name="adj" fmla="val 4871"/>
            </a:avLst>
          </a:prstGeom>
          <a:noFill/>
          <a:ln w="19050">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5" name="Group 54">
            <a:extLst>
              <a:ext uri="{FF2B5EF4-FFF2-40B4-BE49-F238E27FC236}">
                <a16:creationId xmlns:a16="http://schemas.microsoft.com/office/drawing/2014/main" id="{C3FE939C-45C0-58D4-AD1C-9F46CD60FA81}"/>
              </a:ext>
            </a:extLst>
          </p:cNvPr>
          <p:cNvGrpSpPr/>
          <p:nvPr/>
        </p:nvGrpSpPr>
        <p:grpSpPr>
          <a:xfrm>
            <a:off x="5083593" y="4089334"/>
            <a:ext cx="2656452" cy="617273"/>
            <a:chOff x="2982823" y="4079234"/>
            <a:chExt cx="2385997" cy="617273"/>
          </a:xfrm>
        </p:grpSpPr>
        <p:pic>
          <p:nvPicPr>
            <p:cNvPr id="56" name="Picture 55" descr="A picture containing logo&#10;&#10;Description automatically generated">
              <a:extLst>
                <a:ext uri="{FF2B5EF4-FFF2-40B4-BE49-F238E27FC236}">
                  <a16:creationId xmlns:a16="http://schemas.microsoft.com/office/drawing/2014/main" id="{F3136CC4-40D4-B0F0-6EB4-CE032CA66985}"/>
                </a:ext>
              </a:extLst>
            </p:cNvPr>
            <p:cNvPicPr>
              <a:picLocks noChangeAspect="1"/>
            </p:cNvPicPr>
            <p:nvPr/>
          </p:nvPicPr>
          <p:blipFill>
            <a:blip r:embed="rId2"/>
            <a:stretch>
              <a:fillRect/>
            </a:stretch>
          </p:blipFill>
          <p:spPr>
            <a:xfrm>
              <a:off x="2982823" y="4079234"/>
              <a:ext cx="2385997" cy="617273"/>
            </a:xfrm>
            <a:prstGeom prst="rect">
              <a:avLst/>
            </a:prstGeom>
          </p:spPr>
        </p:pic>
        <p:pic>
          <p:nvPicPr>
            <p:cNvPr id="59" name="Picture 58" descr="Background pattern&#10;&#10;Description automatically generated">
              <a:extLst>
                <a:ext uri="{FF2B5EF4-FFF2-40B4-BE49-F238E27FC236}">
                  <a16:creationId xmlns:a16="http://schemas.microsoft.com/office/drawing/2014/main" id="{7952D11C-7BB6-B9A4-FFE5-0D48A96F8BF5}"/>
                </a:ext>
              </a:extLst>
            </p:cNvPr>
            <p:cNvPicPr>
              <a:picLocks noChangeAspect="1"/>
            </p:cNvPicPr>
            <p:nvPr/>
          </p:nvPicPr>
          <p:blipFill>
            <a:blip r:embed="rId3"/>
            <a:stretch>
              <a:fillRect/>
            </a:stretch>
          </p:blipFill>
          <p:spPr>
            <a:xfrm>
              <a:off x="3541440" y="4232999"/>
              <a:ext cx="1138510" cy="181802"/>
            </a:xfrm>
            <a:prstGeom prst="rect">
              <a:avLst/>
            </a:prstGeom>
          </p:spPr>
        </p:pic>
      </p:grpSp>
      <p:sp>
        <p:nvSpPr>
          <p:cNvPr id="60" name="TextBox 59">
            <a:extLst>
              <a:ext uri="{FF2B5EF4-FFF2-40B4-BE49-F238E27FC236}">
                <a16:creationId xmlns:a16="http://schemas.microsoft.com/office/drawing/2014/main" id="{D47AF59A-48CC-2570-E260-5B9614588AA0}"/>
              </a:ext>
            </a:extLst>
          </p:cNvPr>
          <p:cNvSpPr txBox="1"/>
          <p:nvPr/>
        </p:nvSpPr>
        <p:spPr>
          <a:xfrm>
            <a:off x="5415897" y="4185201"/>
            <a:ext cx="1915802" cy="487569"/>
          </a:xfrm>
          <a:prstGeom prst="rect">
            <a:avLst/>
          </a:prstGeom>
          <a:solidFill>
            <a:srgbClr val="7030A0"/>
          </a:solidFill>
          <a:ln>
            <a:solidFill>
              <a:schemeClr val="accent6">
                <a:lumMod val="75000"/>
              </a:schemeClr>
            </a:solidFill>
          </a:ln>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etter-join Air Plus 40" panose="02000805000000020003" pitchFamily="50" charset="0"/>
                <a:ea typeface="Calibri" panose="020F0502020204030204" pitchFamily="34" charset="0"/>
                <a:cs typeface="Times New Roman" panose="02020603050405020304" pitchFamily="18" charset="0"/>
              </a:rPr>
              <a:t>What migration looks like</a:t>
            </a:r>
          </a:p>
        </p:txBody>
      </p:sp>
      <p:sp>
        <p:nvSpPr>
          <p:cNvPr id="62" name="TextBox 61">
            <a:extLst>
              <a:ext uri="{FF2B5EF4-FFF2-40B4-BE49-F238E27FC236}">
                <a16:creationId xmlns:a16="http://schemas.microsoft.com/office/drawing/2014/main" id="{9E8F1CCD-1864-D635-E830-2AA60E434185}"/>
              </a:ext>
            </a:extLst>
          </p:cNvPr>
          <p:cNvSpPr txBox="1"/>
          <p:nvPr/>
        </p:nvSpPr>
        <p:spPr>
          <a:xfrm>
            <a:off x="5343656" y="1452458"/>
            <a:ext cx="2095788" cy="646331"/>
          </a:xfrm>
          <a:prstGeom prst="rect">
            <a:avLst/>
          </a:prstGeom>
          <a:solidFill>
            <a:srgbClr val="7030A0"/>
          </a:solidFill>
          <a:ln>
            <a:solidFill>
              <a:schemeClr val="accent6">
                <a:lumMod val="7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etter-join Air Plus 40" panose="02000805000000020003" pitchFamily="50" charset="0"/>
                <a:ea typeface="+mn-ea"/>
                <a:cs typeface="+mn-cs"/>
              </a:rPr>
              <a:t>People migrate from place to place for different reasons</a:t>
            </a:r>
          </a:p>
        </p:txBody>
      </p:sp>
      <p:sp>
        <p:nvSpPr>
          <p:cNvPr id="64" name="TextBox 63">
            <a:extLst>
              <a:ext uri="{FF2B5EF4-FFF2-40B4-BE49-F238E27FC236}">
                <a16:creationId xmlns:a16="http://schemas.microsoft.com/office/drawing/2014/main" id="{505E4CDC-AB38-7CE2-74D6-2D9DEE4949EA}"/>
              </a:ext>
            </a:extLst>
          </p:cNvPr>
          <p:cNvSpPr txBox="1"/>
          <p:nvPr/>
        </p:nvSpPr>
        <p:spPr>
          <a:xfrm>
            <a:off x="8394015" y="1404621"/>
            <a:ext cx="1941570" cy="487569"/>
          </a:xfrm>
          <a:prstGeom prst="rect">
            <a:avLst/>
          </a:prstGeom>
          <a:solidFill>
            <a:srgbClr val="7030A0"/>
          </a:solidFill>
          <a:ln>
            <a:solidFill>
              <a:schemeClr val="accent6">
                <a:lumMod val="75000"/>
              </a:schemeClr>
            </a:solidFill>
          </a:ln>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etter-join Air Plus 40" panose="02000805000000020003" pitchFamily="50" charset="0"/>
                <a:ea typeface="Calibri" panose="020F0502020204030204" pitchFamily="34" charset="0"/>
                <a:cs typeface="Times New Roman" panose="02020603050405020304" pitchFamily="18" charset="0"/>
              </a:rPr>
              <a:t>Why do humans move?</a:t>
            </a:r>
          </a:p>
        </p:txBody>
      </p:sp>
      <p:sp>
        <p:nvSpPr>
          <p:cNvPr id="11" name="TextBox 10">
            <a:extLst>
              <a:ext uri="{FF2B5EF4-FFF2-40B4-BE49-F238E27FC236}">
                <a16:creationId xmlns:a16="http://schemas.microsoft.com/office/drawing/2014/main" id="{4213C85B-7694-91BF-A864-5535624934B4}"/>
              </a:ext>
            </a:extLst>
          </p:cNvPr>
          <p:cNvSpPr txBox="1"/>
          <p:nvPr/>
        </p:nvSpPr>
        <p:spPr>
          <a:xfrm>
            <a:off x="2123112" y="5027461"/>
            <a:ext cx="2678516" cy="461665"/>
          </a:xfrm>
          <a:prstGeom prst="rect">
            <a:avLst/>
          </a:prstGeom>
          <a:solidFill>
            <a:srgbClr val="DD97DD"/>
          </a:solidFill>
          <a:ln>
            <a:solidFill>
              <a:schemeClr val="accent6">
                <a:lumMod val="60000"/>
                <a:lumOff val="4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Letter-join Air Plus 40" panose="02000805000000020003" pitchFamily="50" charset="0"/>
                <a:ea typeface="Calibri" panose="020F0502020204030204" pitchFamily="34" charset="0"/>
                <a:cs typeface="Arial" panose="020B0604020202020204" pitchFamily="34" charset="0"/>
              </a:rPr>
              <a:t>KE5: Will there ever be an end to migration?</a:t>
            </a:r>
            <a:endParaRPr kumimoji="0" lang="en-US" sz="1200" b="0" i="0" u="none" strike="noStrike" kern="1200" cap="none" spc="0" normalizeH="0" baseline="0" noProof="0" dirty="0">
              <a:ln>
                <a:noFill/>
              </a:ln>
              <a:solidFill>
                <a:prstClr val="black"/>
              </a:solidFill>
              <a:effectLst/>
              <a:uLnTx/>
              <a:uFillTx/>
              <a:latin typeface="Letter-join Air Plus 40" panose="02000805000000020003" pitchFamily="50" charset="0"/>
              <a:ea typeface="+mn-ea"/>
              <a:cs typeface="+mn-cs"/>
            </a:endParaRPr>
          </a:p>
        </p:txBody>
      </p:sp>
      <p:pic>
        <p:nvPicPr>
          <p:cNvPr id="37" name="Picture 36">
            <a:extLst>
              <a:ext uri="{FF2B5EF4-FFF2-40B4-BE49-F238E27FC236}">
                <a16:creationId xmlns:a16="http://schemas.microsoft.com/office/drawing/2014/main" id="{D6CF39C1-E303-08B9-B039-5F789696CC33}"/>
              </a:ext>
            </a:extLst>
          </p:cNvPr>
          <p:cNvPicPr>
            <a:picLocks noChangeAspect="1"/>
          </p:cNvPicPr>
          <p:nvPr/>
        </p:nvPicPr>
        <p:blipFill>
          <a:blip r:embed="rId4"/>
          <a:stretch>
            <a:fillRect/>
          </a:stretch>
        </p:blipFill>
        <p:spPr>
          <a:xfrm>
            <a:off x="157099" y="1466265"/>
            <a:ext cx="1572899" cy="273888"/>
          </a:xfrm>
          <a:prstGeom prst="rect">
            <a:avLst/>
          </a:prstGeom>
        </p:spPr>
      </p:pic>
      <p:pic>
        <p:nvPicPr>
          <p:cNvPr id="44" name="Picture 43">
            <a:extLst>
              <a:ext uri="{FF2B5EF4-FFF2-40B4-BE49-F238E27FC236}">
                <a16:creationId xmlns:a16="http://schemas.microsoft.com/office/drawing/2014/main" id="{CB413C67-2F84-1467-6252-CDF57BE71AF9}"/>
              </a:ext>
            </a:extLst>
          </p:cNvPr>
          <p:cNvPicPr>
            <a:picLocks noChangeAspect="1"/>
          </p:cNvPicPr>
          <p:nvPr/>
        </p:nvPicPr>
        <p:blipFill>
          <a:blip r:embed="rId5"/>
          <a:stretch>
            <a:fillRect/>
          </a:stretch>
        </p:blipFill>
        <p:spPr>
          <a:xfrm>
            <a:off x="161650" y="2148300"/>
            <a:ext cx="1572899" cy="208650"/>
          </a:xfrm>
          <a:prstGeom prst="rect">
            <a:avLst/>
          </a:prstGeom>
        </p:spPr>
      </p:pic>
      <p:pic>
        <p:nvPicPr>
          <p:cNvPr id="48" name="Picture 47">
            <a:extLst>
              <a:ext uri="{FF2B5EF4-FFF2-40B4-BE49-F238E27FC236}">
                <a16:creationId xmlns:a16="http://schemas.microsoft.com/office/drawing/2014/main" id="{31B3B126-F88A-89F4-326C-70FA2A3D61AE}"/>
              </a:ext>
            </a:extLst>
          </p:cNvPr>
          <p:cNvPicPr>
            <a:picLocks noChangeAspect="1"/>
          </p:cNvPicPr>
          <p:nvPr/>
        </p:nvPicPr>
        <p:blipFill>
          <a:blip r:embed="rId6"/>
          <a:stretch>
            <a:fillRect/>
          </a:stretch>
        </p:blipFill>
        <p:spPr>
          <a:xfrm>
            <a:off x="157099" y="2392816"/>
            <a:ext cx="1632821" cy="199937"/>
          </a:xfrm>
          <a:prstGeom prst="rect">
            <a:avLst/>
          </a:prstGeom>
        </p:spPr>
      </p:pic>
      <p:pic>
        <p:nvPicPr>
          <p:cNvPr id="54" name="Picture 53">
            <a:extLst>
              <a:ext uri="{FF2B5EF4-FFF2-40B4-BE49-F238E27FC236}">
                <a16:creationId xmlns:a16="http://schemas.microsoft.com/office/drawing/2014/main" id="{07CA8C68-E6CE-9850-B00B-AD56CD724848}"/>
              </a:ext>
            </a:extLst>
          </p:cNvPr>
          <p:cNvPicPr>
            <a:picLocks noChangeAspect="1"/>
          </p:cNvPicPr>
          <p:nvPr/>
        </p:nvPicPr>
        <p:blipFill>
          <a:blip r:embed="rId7"/>
          <a:stretch>
            <a:fillRect/>
          </a:stretch>
        </p:blipFill>
        <p:spPr>
          <a:xfrm>
            <a:off x="111411" y="1000465"/>
            <a:ext cx="1892057" cy="390580"/>
          </a:xfrm>
          <a:prstGeom prst="rect">
            <a:avLst/>
          </a:prstGeom>
        </p:spPr>
      </p:pic>
      <p:pic>
        <p:nvPicPr>
          <p:cNvPr id="58" name="Picture 57">
            <a:extLst>
              <a:ext uri="{FF2B5EF4-FFF2-40B4-BE49-F238E27FC236}">
                <a16:creationId xmlns:a16="http://schemas.microsoft.com/office/drawing/2014/main" id="{0685976E-F68E-6E14-92BE-5F3F7DCDEEF1}"/>
              </a:ext>
            </a:extLst>
          </p:cNvPr>
          <p:cNvPicPr>
            <a:picLocks noChangeAspect="1"/>
          </p:cNvPicPr>
          <p:nvPr/>
        </p:nvPicPr>
        <p:blipFill rotWithShape="1">
          <a:blip r:embed="rId8"/>
          <a:srcRect r="760" b="7888"/>
          <a:stretch/>
        </p:blipFill>
        <p:spPr>
          <a:xfrm>
            <a:off x="47486" y="2655225"/>
            <a:ext cx="1941112" cy="404059"/>
          </a:xfrm>
          <a:prstGeom prst="rect">
            <a:avLst/>
          </a:prstGeom>
        </p:spPr>
      </p:pic>
      <p:pic>
        <p:nvPicPr>
          <p:cNvPr id="71" name="Picture 70">
            <a:extLst>
              <a:ext uri="{FF2B5EF4-FFF2-40B4-BE49-F238E27FC236}">
                <a16:creationId xmlns:a16="http://schemas.microsoft.com/office/drawing/2014/main" id="{B36CB416-330C-4684-D410-D9A1617611AA}"/>
              </a:ext>
            </a:extLst>
          </p:cNvPr>
          <p:cNvPicPr>
            <a:picLocks noChangeAspect="1"/>
          </p:cNvPicPr>
          <p:nvPr/>
        </p:nvPicPr>
        <p:blipFill>
          <a:blip r:embed="rId9"/>
          <a:stretch>
            <a:fillRect/>
          </a:stretch>
        </p:blipFill>
        <p:spPr>
          <a:xfrm>
            <a:off x="47486" y="3100242"/>
            <a:ext cx="1476581" cy="400106"/>
          </a:xfrm>
          <a:prstGeom prst="rect">
            <a:avLst/>
          </a:prstGeom>
        </p:spPr>
      </p:pic>
      <p:pic>
        <p:nvPicPr>
          <p:cNvPr id="73" name="Picture 72">
            <a:extLst>
              <a:ext uri="{FF2B5EF4-FFF2-40B4-BE49-F238E27FC236}">
                <a16:creationId xmlns:a16="http://schemas.microsoft.com/office/drawing/2014/main" id="{A2BC4596-E442-7EBB-6A8F-5F8D5AF0BD30}"/>
              </a:ext>
            </a:extLst>
          </p:cNvPr>
          <p:cNvPicPr>
            <a:picLocks noChangeAspect="1"/>
          </p:cNvPicPr>
          <p:nvPr/>
        </p:nvPicPr>
        <p:blipFill>
          <a:blip r:embed="rId10"/>
          <a:stretch>
            <a:fillRect/>
          </a:stretch>
        </p:blipFill>
        <p:spPr>
          <a:xfrm>
            <a:off x="47486" y="3581846"/>
            <a:ext cx="1476581" cy="417088"/>
          </a:xfrm>
          <a:prstGeom prst="rect">
            <a:avLst/>
          </a:prstGeom>
        </p:spPr>
      </p:pic>
      <p:pic>
        <p:nvPicPr>
          <p:cNvPr id="75" name="Picture 74">
            <a:extLst>
              <a:ext uri="{FF2B5EF4-FFF2-40B4-BE49-F238E27FC236}">
                <a16:creationId xmlns:a16="http://schemas.microsoft.com/office/drawing/2014/main" id="{1A9E94B3-B56E-D5F4-E176-01609AF8B68E}"/>
              </a:ext>
            </a:extLst>
          </p:cNvPr>
          <p:cNvPicPr>
            <a:picLocks noChangeAspect="1"/>
          </p:cNvPicPr>
          <p:nvPr/>
        </p:nvPicPr>
        <p:blipFill>
          <a:blip r:embed="rId11"/>
          <a:stretch>
            <a:fillRect/>
          </a:stretch>
        </p:blipFill>
        <p:spPr>
          <a:xfrm>
            <a:off x="47487" y="4031416"/>
            <a:ext cx="1476580" cy="450233"/>
          </a:xfrm>
          <a:prstGeom prst="rect">
            <a:avLst/>
          </a:prstGeom>
        </p:spPr>
      </p:pic>
      <p:pic>
        <p:nvPicPr>
          <p:cNvPr id="77" name="Picture 76">
            <a:extLst>
              <a:ext uri="{FF2B5EF4-FFF2-40B4-BE49-F238E27FC236}">
                <a16:creationId xmlns:a16="http://schemas.microsoft.com/office/drawing/2014/main" id="{8BFB8ADA-7E1A-E4DC-4D0F-356C34F329FD}"/>
              </a:ext>
            </a:extLst>
          </p:cNvPr>
          <p:cNvPicPr>
            <a:picLocks noChangeAspect="1"/>
          </p:cNvPicPr>
          <p:nvPr/>
        </p:nvPicPr>
        <p:blipFill>
          <a:blip r:embed="rId12"/>
          <a:stretch>
            <a:fillRect/>
          </a:stretch>
        </p:blipFill>
        <p:spPr>
          <a:xfrm>
            <a:off x="69030" y="4563564"/>
            <a:ext cx="1455037" cy="422155"/>
          </a:xfrm>
          <a:prstGeom prst="rect">
            <a:avLst/>
          </a:prstGeom>
        </p:spPr>
      </p:pic>
      <p:pic>
        <p:nvPicPr>
          <p:cNvPr id="83" name="Picture 82">
            <a:extLst>
              <a:ext uri="{FF2B5EF4-FFF2-40B4-BE49-F238E27FC236}">
                <a16:creationId xmlns:a16="http://schemas.microsoft.com/office/drawing/2014/main" id="{4E6A41CD-95E2-6C9F-5ACD-7A37B52CE4C5}"/>
              </a:ext>
            </a:extLst>
          </p:cNvPr>
          <p:cNvPicPr>
            <a:picLocks noChangeAspect="1"/>
          </p:cNvPicPr>
          <p:nvPr/>
        </p:nvPicPr>
        <p:blipFill>
          <a:blip r:embed="rId13"/>
          <a:stretch>
            <a:fillRect/>
          </a:stretch>
        </p:blipFill>
        <p:spPr>
          <a:xfrm>
            <a:off x="47487" y="5021586"/>
            <a:ext cx="1476580" cy="494842"/>
          </a:xfrm>
          <a:prstGeom prst="rect">
            <a:avLst/>
          </a:prstGeom>
        </p:spPr>
      </p:pic>
      <p:sp>
        <p:nvSpPr>
          <p:cNvPr id="98" name="TextBox 97">
            <a:extLst>
              <a:ext uri="{FF2B5EF4-FFF2-40B4-BE49-F238E27FC236}">
                <a16:creationId xmlns:a16="http://schemas.microsoft.com/office/drawing/2014/main" id="{C4CF15FB-1A76-75D2-75EA-2AD7171F7D9C}"/>
              </a:ext>
            </a:extLst>
          </p:cNvPr>
          <p:cNvSpPr txBox="1"/>
          <p:nvPr/>
        </p:nvSpPr>
        <p:spPr>
          <a:xfrm>
            <a:off x="7869943" y="2072887"/>
            <a:ext cx="2877078" cy="1919115"/>
          </a:xfrm>
          <a:prstGeom prst="rect">
            <a:avLst/>
          </a:prstGeom>
          <a:noFill/>
        </p:spPr>
        <p:txBody>
          <a:bodyPr wrap="square">
            <a:spAutoFit/>
          </a:bodyPr>
          <a:lstStyle/>
          <a:p>
            <a:pPr marL="0" marR="0" lvl="0" indent="0" algn="l" defTabSz="914400" rtl="0" eaLnBrk="1" fontAlgn="auto" latinLnBrk="0" hangingPunct="1">
              <a:lnSpc>
                <a:spcPts val="1650"/>
              </a:lnSpc>
              <a:spcBef>
                <a:spcPts val="0"/>
              </a:spcBef>
              <a:spcAft>
                <a:spcPts val="800"/>
              </a:spcAft>
              <a:buClrTx/>
              <a:buSzPts val="1200"/>
              <a:buFontTx/>
              <a:buNone/>
              <a:tabLst/>
              <a:defRPr/>
            </a:pPr>
            <a:r>
              <a:rPr kumimoji="0" lang="en-GB" sz="1000" b="0" i="1" u="none" strike="noStrike" kern="1200" cap="none" spc="0" normalizeH="0" baseline="0" noProof="0" dirty="0">
                <a:ln>
                  <a:noFill/>
                </a:ln>
                <a:solidFill>
                  <a:srgbClr val="111111"/>
                </a:solidFill>
                <a:effectLst/>
                <a:uLnTx/>
                <a:uFillTx/>
                <a:latin typeface="Letter-join Air Plus 40" panose="02000805000000020003" pitchFamily="50" charset="0"/>
                <a:ea typeface="Times New Roman" panose="02020603050405020304" pitchFamily="18" charset="0"/>
                <a:cs typeface="Times New Roman" panose="02020603050405020304" pitchFamily="18" charset="0"/>
              </a:rPr>
              <a:t>Population growth, rapid economic growth, overconsumption, farming, overexploitation</a:t>
            </a:r>
            <a:r>
              <a:rPr kumimoji="0" lang="en-GB" sz="900" b="0" i="1" u="none" strike="noStrike" kern="1200" cap="none" spc="0" normalizeH="0" baseline="0" noProof="0" dirty="0">
                <a:ln>
                  <a:noFill/>
                </a:ln>
                <a:solidFill>
                  <a:srgbClr val="111111"/>
                </a:solidFill>
                <a:effectLst/>
                <a:uLnTx/>
                <a:uFillTx/>
                <a:latin typeface="Letter-join Air Plus 40" panose="02000805000000020003" pitchFamily="50" charset="0"/>
                <a:ea typeface="Times New Roman" panose="02020603050405020304" pitchFamily="18" charset="0"/>
                <a:cs typeface="Times New Roman" panose="02020603050405020304" pitchFamily="18" charset="0"/>
              </a:rPr>
              <a:t>,</a:t>
            </a:r>
            <a:r>
              <a:rPr kumimoji="0" lang="en-GB" sz="900" b="0" i="1" u="none" strike="noStrike" kern="1200" cap="none" spc="0" normalizeH="0" baseline="0" noProof="0" dirty="0">
                <a:ln>
                  <a:noFill/>
                </a:ln>
                <a:solidFill>
                  <a:prstClr val="black"/>
                </a:solidFill>
                <a:effectLst/>
                <a:uLnTx/>
                <a:uFillTx/>
                <a:latin typeface="Letter-join Air Plus 40" panose="02000805000000020003" pitchFamily="50" charset="0"/>
                <a:ea typeface="Calibri" panose="020F0502020204030204" pitchFamily="34" charset="0"/>
                <a:cs typeface="Arial" panose="020B0604020202020204" pitchFamily="34" charset="0"/>
              </a:rPr>
              <a:t> internal (within state/country), external (different state, country, continent), emigration, immigration (voluntary), return migration (temporary) and forced migration. </a:t>
            </a:r>
            <a:r>
              <a:rPr kumimoji="0" lang="en-GB" sz="900" b="0" i="1" u="none" strike="noStrike" kern="1200" cap="none" spc="0" normalizeH="0" baseline="0" noProof="0" dirty="0">
                <a:ln>
                  <a:noFill/>
                </a:ln>
                <a:solidFill>
                  <a:prstClr val="black"/>
                </a:solidFill>
                <a:effectLst/>
                <a:uLnTx/>
                <a:uFillTx/>
                <a:latin typeface="Letter-join Air Plus 40" panose="02000805000000020003" pitchFamily="50" charset="0"/>
                <a:ea typeface="Calibri" panose="020F0502020204030204" pitchFamily="34" charset="0"/>
                <a:cs typeface="Calibri" panose="020F0502020204030204" pitchFamily="34" charset="0"/>
              </a:rPr>
              <a:t>climate change refugees</a:t>
            </a:r>
            <a:endParaRPr kumimoji="0" lang="en-GB" sz="900" b="0" i="0" u="none" strike="noStrike" kern="1200" cap="none" spc="0" normalizeH="0" baseline="0" noProof="0" dirty="0">
              <a:ln>
                <a:noFill/>
              </a:ln>
              <a:solidFill>
                <a:prstClr val="black"/>
              </a:solidFill>
              <a:effectLst/>
              <a:uLnTx/>
              <a:uFillTx/>
              <a:latin typeface="Letter-join Air Plus 40" panose="02000805000000020003" pitchFamily="50"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ts val="1650"/>
              </a:lnSpc>
              <a:spcBef>
                <a:spcPts val="0"/>
              </a:spcBef>
              <a:spcAft>
                <a:spcPts val="800"/>
              </a:spcAft>
              <a:buClrTx/>
              <a:buSzPts val="1200"/>
              <a:buFontTx/>
              <a:buNone/>
              <a:tabLst/>
              <a:defRPr/>
            </a:pPr>
            <a:endParaRPr kumimoji="0" lang="en-GB" sz="900" b="0" i="1" u="none" strike="noStrike" kern="1200" cap="none" spc="0" normalizeH="0" baseline="0" noProof="0" dirty="0">
              <a:ln>
                <a:noFill/>
              </a:ln>
              <a:solidFill>
                <a:prstClr val="black"/>
              </a:solidFill>
              <a:effectLst/>
              <a:uLnTx/>
              <a:uFillTx/>
              <a:latin typeface="Letter-join Air Plus 40" panose="02000805000000020003" pitchFamily="50" charset="0"/>
              <a:ea typeface="Calibri" panose="020F0502020204030204" pitchFamily="34" charset="0"/>
              <a:cs typeface="Calibri" panose="020F0502020204030204" pitchFamily="34" charset="0"/>
            </a:endParaRPr>
          </a:p>
        </p:txBody>
      </p:sp>
      <p:pic>
        <p:nvPicPr>
          <p:cNvPr id="101" name="Picture 100">
            <a:extLst>
              <a:ext uri="{FF2B5EF4-FFF2-40B4-BE49-F238E27FC236}">
                <a16:creationId xmlns:a16="http://schemas.microsoft.com/office/drawing/2014/main" id="{9A154696-F436-4F50-C020-485807D026A9}"/>
              </a:ext>
            </a:extLst>
          </p:cNvPr>
          <p:cNvPicPr>
            <a:picLocks noChangeAspect="1"/>
          </p:cNvPicPr>
          <p:nvPr/>
        </p:nvPicPr>
        <p:blipFill rotWithShape="1">
          <a:blip r:embed="rId14"/>
          <a:srcRect t="13693" b="3707"/>
          <a:stretch/>
        </p:blipFill>
        <p:spPr>
          <a:xfrm>
            <a:off x="1314617" y="157126"/>
            <a:ext cx="638264" cy="582284"/>
          </a:xfrm>
          <a:prstGeom prst="rect">
            <a:avLst/>
          </a:prstGeom>
        </p:spPr>
      </p:pic>
      <p:pic>
        <p:nvPicPr>
          <p:cNvPr id="2" name="Picture 1">
            <a:extLst>
              <a:ext uri="{FF2B5EF4-FFF2-40B4-BE49-F238E27FC236}">
                <a16:creationId xmlns:a16="http://schemas.microsoft.com/office/drawing/2014/main" id="{130174B5-6E1A-94FA-8572-533E1297A659}"/>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850762" y="157126"/>
            <a:ext cx="672104" cy="672104"/>
          </a:xfrm>
          <a:prstGeom prst="rect">
            <a:avLst/>
          </a:prstGeom>
          <a:noFill/>
          <a:ln>
            <a:noFill/>
          </a:ln>
        </p:spPr>
      </p:pic>
      <p:pic>
        <p:nvPicPr>
          <p:cNvPr id="13" name="Picture 12">
            <a:extLst>
              <a:ext uri="{FF2B5EF4-FFF2-40B4-BE49-F238E27FC236}">
                <a16:creationId xmlns:a16="http://schemas.microsoft.com/office/drawing/2014/main" id="{D031480A-64DA-4705-0CFC-130E91E53CCB}"/>
              </a:ext>
            </a:extLst>
          </p:cNvPr>
          <p:cNvPicPr>
            <a:picLocks noChangeAspect="1"/>
          </p:cNvPicPr>
          <p:nvPr/>
        </p:nvPicPr>
        <p:blipFill>
          <a:blip r:embed="rId16"/>
          <a:stretch>
            <a:fillRect/>
          </a:stretch>
        </p:blipFill>
        <p:spPr>
          <a:xfrm>
            <a:off x="162316" y="1806983"/>
            <a:ext cx="1582794" cy="249260"/>
          </a:xfrm>
          <a:prstGeom prst="rect">
            <a:avLst/>
          </a:prstGeom>
        </p:spPr>
      </p:pic>
      <p:pic>
        <p:nvPicPr>
          <p:cNvPr id="15" name="Content Placeholder 3" descr="Pin on Ice Ages and human evolution">
            <a:extLst>
              <a:ext uri="{FF2B5EF4-FFF2-40B4-BE49-F238E27FC236}">
                <a16:creationId xmlns:a16="http://schemas.microsoft.com/office/drawing/2014/main" id="{7DA633F8-2713-CB0A-C18F-816D6E3B1F1A}"/>
              </a:ext>
            </a:extLst>
          </p:cNvPr>
          <p:cNvPicPr>
            <a:picLocks noChangeAspect="1"/>
          </p:cNvPicPr>
          <p:nvPr/>
        </p:nvPicPr>
        <p:blipFill rotWithShape="1">
          <a:blip r:embed="rId17">
            <a:extLst>
              <a:ext uri="{28A0092B-C50C-407E-A947-70E740481C1C}">
                <a14:useLocalDpi xmlns:a14="http://schemas.microsoft.com/office/drawing/2010/main" val="0"/>
              </a:ext>
            </a:extLst>
          </a:blip>
          <a:srcRect r="425" b="-1"/>
          <a:stretch/>
        </p:blipFill>
        <p:spPr bwMode="auto">
          <a:xfrm>
            <a:off x="5597537" y="2137922"/>
            <a:ext cx="1714403" cy="964173"/>
          </a:xfrm>
          <a:prstGeom prst="rect">
            <a:avLst/>
          </a:prstGeom>
          <a:noFill/>
        </p:spPr>
      </p:pic>
      <p:pic>
        <p:nvPicPr>
          <p:cNvPr id="16" name="Content Placeholder 3" descr="Image result for what transport is used for people to migrate">
            <a:extLst>
              <a:ext uri="{FF2B5EF4-FFF2-40B4-BE49-F238E27FC236}">
                <a16:creationId xmlns:a16="http://schemas.microsoft.com/office/drawing/2014/main" id="{13DE3CBF-6CE2-418C-7582-C53EE7405115}"/>
              </a:ext>
            </a:extLst>
          </p:cNvPr>
          <p:cNvPicPr>
            <a:picLocks noChangeAspect="1"/>
          </p:cNvPicPr>
          <p:nvPr/>
        </p:nvPicPr>
        <p:blipFill rotWithShape="1">
          <a:blip r:embed="rId18">
            <a:extLst>
              <a:ext uri="{28A0092B-C50C-407E-A947-70E740481C1C}">
                <a14:useLocalDpi xmlns:a14="http://schemas.microsoft.com/office/drawing/2010/main" val="0"/>
              </a:ext>
            </a:extLst>
          </a:blip>
          <a:srcRect t="13892" r="-2" b="1748"/>
          <a:stretch/>
        </p:blipFill>
        <p:spPr bwMode="auto">
          <a:xfrm>
            <a:off x="5640230" y="3159639"/>
            <a:ext cx="1665543" cy="936694"/>
          </a:xfrm>
          <a:prstGeom prst="rect">
            <a:avLst/>
          </a:prstGeom>
          <a:noFill/>
        </p:spPr>
      </p:pic>
      <p:pic>
        <p:nvPicPr>
          <p:cNvPr id="17" name="Content Placeholder 3" descr="Image result for what transport is used for people to migrate">
            <a:extLst>
              <a:ext uri="{FF2B5EF4-FFF2-40B4-BE49-F238E27FC236}">
                <a16:creationId xmlns:a16="http://schemas.microsoft.com/office/drawing/2014/main" id="{01BA48C5-CE1F-497E-271C-3670299744F1}"/>
              </a:ext>
            </a:extLst>
          </p:cNvPr>
          <p:cNvPicPr>
            <a:picLocks noChangeAspect="1"/>
          </p:cNvPicPr>
          <p:nvPr/>
        </p:nvPicPr>
        <p:blipFill rotWithShape="1">
          <a:blip r:embed="rId19">
            <a:extLst>
              <a:ext uri="{28A0092B-C50C-407E-A947-70E740481C1C}">
                <a14:useLocalDpi xmlns:a14="http://schemas.microsoft.com/office/drawing/2010/main" val="0"/>
              </a:ext>
            </a:extLst>
          </a:blip>
          <a:srcRect l="297" r="1" b="1"/>
          <a:stretch/>
        </p:blipFill>
        <p:spPr bwMode="auto">
          <a:xfrm>
            <a:off x="5053467" y="4691374"/>
            <a:ext cx="1314789" cy="739432"/>
          </a:xfrm>
          <a:prstGeom prst="rect">
            <a:avLst/>
          </a:prstGeom>
          <a:noFill/>
        </p:spPr>
      </p:pic>
      <p:pic>
        <p:nvPicPr>
          <p:cNvPr id="18" name="Picture 2" descr="'Wave' of deportations begins amid immigration crisis: First planeloads ...">
            <a:extLst>
              <a:ext uri="{FF2B5EF4-FFF2-40B4-BE49-F238E27FC236}">
                <a16:creationId xmlns:a16="http://schemas.microsoft.com/office/drawing/2014/main" id="{CB9332FE-3F8D-19DF-1A0C-3133F6B4F398}"/>
              </a:ext>
            </a:extLst>
          </p:cNvPr>
          <p:cNvPicPr>
            <a:picLocks noChangeAspect="1" noChangeArrowheads="1"/>
          </p:cNvPicPr>
          <p:nvPr/>
        </p:nvPicPr>
        <p:blipFill rotWithShape="1">
          <a:blip r:embed="rId20">
            <a:alphaModFix amt="59000"/>
            <a:extLst>
              <a:ext uri="{28A0092B-C50C-407E-A947-70E740481C1C}">
                <a14:useLocalDpi xmlns:a14="http://schemas.microsoft.com/office/drawing/2010/main" val="0"/>
              </a:ext>
            </a:extLst>
          </a:blip>
          <a:srcRect t="5125" b="10560"/>
          <a:stretch/>
        </p:blipFill>
        <p:spPr bwMode="auto">
          <a:xfrm>
            <a:off x="6394693" y="4715173"/>
            <a:ext cx="1304275" cy="736797"/>
          </a:xfrm>
          <a:prstGeom prst="rect">
            <a:avLst/>
          </a:prstGeom>
          <a:noFill/>
          <a:extLst>
            <a:ext uri="{909E8E84-426E-40DD-AFC4-6F175D3DCCD1}">
              <a14:hiddenFill xmlns:a14="http://schemas.microsoft.com/office/drawing/2010/main">
                <a:solidFill>
                  <a:srgbClr val="FFFFFF"/>
                </a:solidFill>
              </a14:hiddenFill>
            </a:ext>
          </a:extLst>
        </p:spPr>
      </p:pic>
      <p:pic>
        <p:nvPicPr>
          <p:cNvPr id="19" name="Content Placeholder 3" descr="Image result for what transport is used for people to migrate">
            <a:extLst>
              <a:ext uri="{FF2B5EF4-FFF2-40B4-BE49-F238E27FC236}">
                <a16:creationId xmlns:a16="http://schemas.microsoft.com/office/drawing/2014/main" id="{F0A720D8-4308-7BC1-9485-C23BB2DF0AEA}"/>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076713" y="5455775"/>
            <a:ext cx="1255429" cy="961720"/>
          </a:xfrm>
          <a:prstGeom prst="rect">
            <a:avLst/>
          </a:prstGeom>
          <a:noFill/>
          <a:ln>
            <a:noFill/>
          </a:ln>
        </p:spPr>
      </p:pic>
      <p:pic>
        <p:nvPicPr>
          <p:cNvPr id="21" name="Picture 2" descr="Image result for migrating on a plane">
            <a:extLst>
              <a:ext uri="{FF2B5EF4-FFF2-40B4-BE49-F238E27FC236}">
                <a16:creationId xmlns:a16="http://schemas.microsoft.com/office/drawing/2014/main" id="{790CF44A-F824-33AE-60B8-6B18CD827B9F}"/>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1465" r="7793"/>
          <a:stretch/>
        </p:blipFill>
        <p:spPr bwMode="auto">
          <a:xfrm>
            <a:off x="6437976" y="5466587"/>
            <a:ext cx="1194070" cy="92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156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714be9d-69b8-4905-802e-33e17525512b">
      <Terms xmlns="http://schemas.microsoft.com/office/infopath/2007/PartnerControls"/>
    </lcf76f155ced4ddcb4097134ff3c332f>
    <TaxCatchAll xmlns="6541b518-dde5-4854-b0b0-e8753b48f0ad" xsi:nil="true"/>
    <SharedWithUsers xmlns="6541b518-dde5-4854-b0b0-e8753b48f0ad">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91570D94188146AA9B7088A7CB82AA" ma:contentTypeVersion="18" ma:contentTypeDescription="Create a new document." ma:contentTypeScope="" ma:versionID="cdb7e951c683b299f488dccabdb9826b">
  <xsd:schema xmlns:xsd="http://www.w3.org/2001/XMLSchema" xmlns:xs="http://www.w3.org/2001/XMLSchema" xmlns:p="http://schemas.microsoft.com/office/2006/metadata/properties" xmlns:ns2="b714be9d-69b8-4905-802e-33e17525512b" xmlns:ns3="6541b518-dde5-4854-b0b0-e8753b48f0ad" targetNamespace="http://schemas.microsoft.com/office/2006/metadata/properties" ma:root="true" ma:fieldsID="91a13ed17b66e9f480968fd0dcb98c49" ns2:_="" ns3:_="">
    <xsd:import namespace="b714be9d-69b8-4905-802e-33e17525512b"/>
    <xsd:import namespace="6541b518-dde5-4854-b0b0-e8753b48f0a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14be9d-69b8-4905-802e-33e1752551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0d69868-0161-4ca8-a68f-09cb7ce396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1b518-dde5-4854-b0b0-e8753b48f0a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2b2a216-a380-4ea4-838a-e676b374a061}" ma:internalName="TaxCatchAll" ma:showField="CatchAllData" ma:web="6541b518-dde5-4854-b0b0-e8753b48f0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4B4100-9AC6-4E77-8848-70F5C77A24A3}">
  <ds:schemaRefs>
    <ds:schemaRef ds:uri="http://schemas.microsoft.com/office/2006/metadata/properties"/>
    <ds:schemaRef ds:uri="http://www.w3.org/XML/1998/namespace"/>
    <ds:schemaRef ds:uri="http://schemas.microsoft.com/office/2006/documentManagement/types"/>
    <ds:schemaRef ds:uri="http://purl.org/dc/elements/1.1/"/>
    <ds:schemaRef ds:uri="6541b518-dde5-4854-b0b0-e8753b48f0ad"/>
    <ds:schemaRef ds:uri="http://schemas.microsoft.com/office/infopath/2007/PartnerControls"/>
    <ds:schemaRef ds:uri="http://schemas.openxmlformats.org/package/2006/metadata/core-properties"/>
    <ds:schemaRef ds:uri="b714be9d-69b8-4905-802e-33e17525512b"/>
    <ds:schemaRef ds:uri="http://purl.org/dc/dcmitype/"/>
    <ds:schemaRef ds:uri="http://purl.org/dc/terms/"/>
  </ds:schemaRefs>
</ds:datastoreItem>
</file>

<file path=customXml/itemProps2.xml><?xml version="1.0" encoding="utf-8"?>
<ds:datastoreItem xmlns:ds="http://schemas.openxmlformats.org/officeDocument/2006/customXml" ds:itemID="{4899CF17-091E-4854-94AC-6C0319A02832}">
  <ds:schemaRefs>
    <ds:schemaRef ds:uri="http://schemas.microsoft.com/sharepoint/v3/contenttype/forms"/>
  </ds:schemaRefs>
</ds:datastoreItem>
</file>

<file path=customXml/itemProps3.xml><?xml version="1.0" encoding="utf-8"?>
<ds:datastoreItem xmlns:ds="http://schemas.openxmlformats.org/officeDocument/2006/customXml" ds:itemID="{D9E07613-BF85-4618-A0EE-1C7ACC2A99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14be9d-69b8-4905-802e-33e17525512b"/>
    <ds:schemaRef ds:uri="6541b518-dde5-4854-b0b0-e8753b48f0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250</Words>
  <Application>Microsoft Office PowerPoint</Application>
  <PresentationFormat>Widescreen</PresentationFormat>
  <Paragraphs>18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Rounded MT Bold</vt:lpstr>
      <vt:lpstr>Calibri</vt:lpstr>
      <vt:lpstr>Calibri Light</vt:lpstr>
      <vt:lpstr>Letter-join Air Plus 40</vt:lpstr>
      <vt:lpstr>Letter-join Print Plus 1</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Organisor</dc:title>
  <dc:creator>Natasha Vaike</dc:creator>
  <cp:lastModifiedBy>Leanne Horton</cp:lastModifiedBy>
  <cp:revision>2</cp:revision>
  <dcterms:created xsi:type="dcterms:W3CDTF">2023-12-13T04:48:44Z</dcterms:created>
  <dcterms:modified xsi:type="dcterms:W3CDTF">2025-02-07T12:13:21Z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cdb3814-1b18-49d9-9913-87d5339d0e83_Enabled">
    <vt:lpwstr>true</vt:lpwstr>
  </property>
  <property fmtid="{D5CDD505-2E9C-101B-9397-08002B2CF9AE}" pid="3" name="MSIP_Label_6cdb3814-1b18-49d9-9913-87d5339d0e83_SetDate">
    <vt:lpwstr>2023-12-13T04:49:20Z</vt:lpwstr>
  </property>
  <property fmtid="{D5CDD505-2E9C-101B-9397-08002B2CF9AE}" pid="4" name="MSIP_Label_6cdb3814-1b18-49d9-9913-87d5339d0e83_Method">
    <vt:lpwstr>Standard</vt:lpwstr>
  </property>
  <property fmtid="{D5CDD505-2E9C-101B-9397-08002B2CF9AE}" pid="5" name="MSIP_Label_6cdb3814-1b18-49d9-9913-87d5339d0e83_Name">
    <vt:lpwstr>defa4170-0d19-0005-0004-bc88714345d2</vt:lpwstr>
  </property>
  <property fmtid="{D5CDD505-2E9C-101B-9397-08002B2CF9AE}" pid="6" name="MSIP_Label_6cdb3814-1b18-49d9-9913-87d5339d0e83_SiteId">
    <vt:lpwstr>fba6cc83-b1fa-444b-8f70-6df13d639d44</vt:lpwstr>
  </property>
  <property fmtid="{D5CDD505-2E9C-101B-9397-08002B2CF9AE}" pid="7" name="MSIP_Label_6cdb3814-1b18-49d9-9913-87d5339d0e83_ActionId">
    <vt:lpwstr>d6057591-e574-4a50-8895-8d510ce4e28c</vt:lpwstr>
  </property>
  <property fmtid="{D5CDD505-2E9C-101B-9397-08002B2CF9AE}" pid="8" name="MSIP_Label_6cdb3814-1b18-49d9-9913-87d5339d0e83_ContentBits">
    <vt:lpwstr>0</vt:lpwstr>
  </property>
  <property fmtid="{D5CDD505-2E9C-101B-9397-08002B2CF9AE}" pid="9" name="ContentTypeId">
    <vt:lpwstr>0x0101005691570D94188146AA9B7088A7CB82AA</vt:lpwstr>
  </property>
  <property fmtid="{D5CDD505-2E9C-101B-9397-08002B2CF9AE}" pid="10" name="Order">
    <vt:r8>192700</vt:r8>
  </property>
  <property fmtid="{D5CDD505-2E9C-101B-9397-08002B2CF9AE}" pid="11" name="xd_Signature">
    <vt:bool>false</vt:bool>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MediaServiceImageTags">
    <vt:lpwstr/>
  </property>
</Properties>
</file>